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2"/>
  </p:notesMasterIdLst>
  <p:sldIdLst>
    <p:sldId id="256" r:id="rId2"/>
    <p:sldId id="259" r:id="rId3"/>
    <p:sldId id="262" r:id="rId4"/>
    <p:sldId id="261" r:id="rId5"/>
    <p:sldId id="260" r:id="rId6"/>
    <p:sldId id="264" r:id="rId7"/>
    <p:sldId id="265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0C5EC6-F95B-65A6-D5A5-204C18161938}" name="Malak" initials="M" userId="aed259efaa37acd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BE9"/>
    <a:srgbClr val="D6B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EFC8A-6C0E-B940-9280-AAD6CB8CE5FB}" v="7" dt="2024-03-07T00:07:03.399"/>
    <p1510:client id="{477E6AEF-144A-4118-A492-829C5CF48125}" v="87" dt="2024-03-07T00:04:14.631"/>
    <p1510:client id="{60825938-C3B1-4854-8D77-83B3B11E9B7F}" v="2107" dt="2024-03-07T05:57:30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48" autoAdjust="0"/>
  </p:normalViewPr>
  <p:slideViewPr>
    <p:cSldViewPr snapToGrid="0">
      <p:cViewPr varScale="1">
        <p:scale>
          <a:sx n="38" d="100"/>
          <a:sy n="38" d="100"/>
        </p:scale>
        <p:origin x="13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ak Qeedan" userId="aed259efaa37acd1" providerId="LiveId" clId="{DC662488-11E7-4A1E-A779-24D3DAD79BFF}"/>
    <pc:docChg chg="undo redo custSel addSld delSld modSld sldOrd addMainMaster delMainMaster">
      <pc:chgData name="Malak Qeedan" userId="aed259efaa37acd1" providerId="LiveId" clId="{DC662488-11E7-4A1E-A779-24D3DAD79BFF}" dt="2024-01-16T16:07:17.786" v="13649" actId="47"/>
      <pc:docMkLst>
        <pc:docMk/>
      </pc:docMkLst>
      <pc:sldChg chg="addSp delSp modSp new mod setBg modClrScheme addAnim delAnim modAnim chgLayout modNotesTx">
        <pc:chgData name="Malak Qeedan" userId="aed259efaa37acd1" providerId="LiveId" clId="{DC662488-11E7-4A1E-A779-24D3DAD79BFF}" dt="2024-01-16T14:54:44.590" v="13644" actId="20577"/>
        <pc:sldMkLst>
          <pc:docMk/>
          <pc:sldMk cId="1973779445" sldId="256"/>
        </pc:sldMkLst>
        <pc:spChg chg="mod">
          <ac:chgData name="Malak Qeedan" userId="aed259efaa37acd1" providerId="LiveId" clId="{DC662488-11E7-4A1E-A779-24D3DAD79BFF}" dt="2024-01-04T17:46:52.740" v="6" actId="1076"/>
          <ac:spMkLst>
            <pc:docMk/>
            <pc:sldMk cId="1973779445" sldId="256"/>
            <ac:spMk id="2" creationId="{D856AFF6-7F11-30F5-4866-B7FDF5E2DB8F}"/>
          </ac:spMkLst>
        </pc:spChg>
        <pc:spChg chg="del mod">
          <ac:chgData name="Malak Qeedan" userId="aed259efaa37acd1" providerId="LiveId" clId="{DC662488-11E7-4A1E-A779-24D3DAD79BFF}" dt="2024-01-04T17:57:55.447" v="125" actId="478"/>
          <ac:spMkLst>
            <pc:docMk/>
            <pc:sldMk cId="1973779445" sldId="256"/>
            <ac:spMk id="3" creationId="{5FF50D12-2312-9F2F-71A1-5503BC4CA902}"/>
          </ac:spMkLst>
        </pc:spChg>
        <pc:spChg chg="add mod">
          <ac:chgData name="Malak Qeedan" userId="aed259efaa37acd1" providerId="LiveId" clId="{DC662488-11E7-4A1E-A779-24D3DAD79BFF}" dt="2024-01-06T13:23:03.606" v="595" actId="1076"/>
          <ac:spMkLst>
            <pc:docMk/>
            <pc:sldMk cId="1973779445" sldId="256"/>
            <ac:spMk id="5" creationId="{7231E8E5-2215-32DA-470A-50E4A409829B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6" creationId="{8A003FE1-E399-5232-8171-C12E2A9D1C2D}"/>
          </ac:spMkLst>
        </pc:spChg>
        <pc:spChg chg="add del mod">
          <ac:chgData name="Malak Qeedan" userId="aed259efaa37acd1" providerId="LiveId" clId="{DC662488-11E7-4A1E-A779-24D3DAD79BFF}" dt="2024-01-06T12:39:38.911" v="370" actId="21"/>
          <ac:spMkLst>
            <pc:docMk/>
            <pc:sldMk cId="1973779445" sldId="256"/>
            <ac:spMk id="6" creationId="{948E50EB-0FD2-B0F3-FED4-2F79B7CA4E0C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7" creationId="{F2D95011-A744-1323-C578-BE6231CB986A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8" creationId="{42C81EE9-564F-487B-20A0-CDE253967CB4}"/>
          </ac:spMkLst>
        </pc:spChg>
        <pc:spChg chg="add">
          <ac:chgData name="Malak Qeedan" userId="aed259efaa37acd1" providerId="LiveId" clId="{DC662488-11E7-4A1E-A779-24D3DAD79BFF}" dt="2024-01-04T17:46:02.303" v="2" actId="26606"/>
          <ac:spMkLst>
            <pc:docMk/>
            <pc:sldMk cId="1973779445" sldId="256"/>
            <ac:spMk id="9" creationId="{EC3FE92E-FF21-46DB-BE36-B3A5D4149B10}"/>
          </ac:spMkLst>
        </pc:spChg>
        <pc:spChg chg="add mod or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0" creationId="{BD34F5AD-35EA-7427-C1B0-C3CE315BEFE4}"/>
          </ac:spMkLst>
        </pc:spChg>
        <pc:spChg chg="add">
          <ac:chgData name="Malak Qeedan" userId="aed259efaa37acd1" providerId="LiveId" clId="{DC662488-11E7-4A1E-A779-24D3DAD79BFF}" dt="2024-01-04T17:46:02.303" v="2" actId="26606"/>
          <ac:spMkLst>
            <pc:docMk/>
            <pc:sldMk cId="1973779445" sldId="256"/>
            <ac:spMk id="11" creationId="{7E9DFFEE-526A-4D56-A70C-EADE7289BEE5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2" creationId="{87B0842C-2011-1701-6596-0E2EDA16DE26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3" creationId="{376BD99F-8990-8139-6C2D-231FB467A1FB}"/>
          </ac:spMkLst>
        </pc:spChg>
        <pc:spChg chg="add mod">
          <ac:chgData name="Malak Qeedan" userId="aed259efaa37acd1" providerId="LiveId" clId="{DC662488-11E7-4A1E-A779-24D3DAD79BFF}" dt="2024-01-06T12:11:20.307" v="161"/>
          <ac:spMkLst>
            <pc:docMk/>
            <pc:sldMk cId="1973779445" sldId="256"/>
            <ac:spMk id="14" creationId="{39081946-8782-AB10-E89C-A370B388919A}"/>
          </ac:spMkLst>
        </pc:spChg>
        <pc:spChg chg="add del mod">
          <ac:chgData name="Malak Qeedan" userId="aed259efaa37acd1" providerId="LiveId" clId="{DC662488-11E7-4A1E-A779-24D3DAD79BFF}" dt="2024-01-08T02:11:50.885" v="3269" actId="478"/>
          <ac:spMkLst>
            <pc:docMk/>
            <pc:sldMk cId="1973779445" sldId="256"/>
            <ac:spMk id="15" creationId="{877014DD-BDE9-132E-996A-802E74C0E1E7}"/>
          </ac:spMkLst>
        </pc:spChg>
        <pc:spChg chg="add mod">
          <ac:chgData name="Malak Qeedan" userId="aed259efaa37acd1" providerId="LiveId" clId="{DC662488-11E7-4A1E-A779-24D3DAD79BFF}" dt="2024-01-08T02:09:35.959" v="3251"/>
          <ac:spMkLst>
            <pc:docMk/>
            <pc:sldMk cId="1973779445" sldId="256"/>
            <ac:spMk id="16" creationId="{43371333-AB48-16CE-CEC7-4CB463D1C5C4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9" creationId="{2EB603E8-52B0-F063-E6C8-16326CF91A49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20" creationId="{CDA500E8-6883-CC3B-990E-DD9E05F3890A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21" creationId="{4DFDBDF1-14A8-B605-0300-B1D6CC26A63E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22" creationId="{20A2BE2D-4897-1B44-73FB-A1FE08303601}"/>
          </ac:spMkLst>
        </pc:spChg>
        <pc:spChg chg="add mod">
          <ac:chgData name="Malak Qeedan" userId="aed259efaa37acd1" providerId="LiveId" clId="{DC662488-11E7-4A1E-A779-24D3DAD79BFF}" dt="2024-01-06T12:20:22.617" v="204"/>
          <ac:spMkLst>
            <pc:docMk/>
            <pc:sldMk cId="1973779445" sldId="256"/>
            <ac:spMk id="23" creationId="{CFF7D075-0D45-3C35-F77A-9F3FB779B204}"/>
          </ac:spMkLst>
        </pc:spChg>
        <pc:spChg chg="add del mod">
          <ac:chgData name="Malak Qeedan" userId="aed259efaa37acd1" providerId="LiveId" clId="{DC662488-11E7-4A1E-A779-24D3DAD79BFF}" dt="2024-01-06T12:21:03.833" v="211" actId="21"/>
          <ac:spMkLst>
            <pc:docMk/>
            <pc:sldMk cId="1973779445" sldId="256"/>
            <ac:spMk id="24" creationId="{9F34A1D1-7616-37BC-4CC2-46414B43D3B0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25" creationId="{13E6A191-5577-E51C-063A-34A85E0065E5}"/>
          </ac:spMkLst>
        </pc:spChg>
        <pc:spChg chg="mod">
          <ac:chgData name="Malak Qeedan" userId="aed259efaa37acd1" providerId="LiveId" clId="{DC662488-11E7-4A1E-A779-24D3DAD79BFF}" dt="2024-01-06T12:21:09.166" v="214"/>
          <ac:spMkLst>
            <pc:docMk/>
            <pc:sldMk cId="1973779445" sldId="256"/>
            <ac:spMk id="27" creationId="{20DC9AA2-E449-6CC4-0CA6-4EA1BB8DFA86}"/>
          </ac:spMkLst>
        </pc:spChg>
        <pc:spChg chg="mod">
          <ac:chgData name="Malak Qeedan" userId="aed259efaa37acd1" providerId="LiveId" clId="{DC662488-11E7-4A1E-A779-24D3DAD79BFF}" dt="2024-01-06T12:21:09.166" v="214"/>
          <ac:spMkLst>
            <pc:docMk/>
            <pc:sldMk cId="1973779445" sldId="256"/>
            <ac:spMk id="28" creationId="{64A1BAAA-631A-94E1-A4A3-1620A5A6B6BB}"/>
          </ac:spMkLst>
        </pc:spChg>
        <pc:spChg chg="mod">
          <ac:chgData name="Malak Qeedan" userId="aed259efaa37acd1" providerId="LiveId" clId="{DC662488-11E7-4A1E-A779-24D3DAD79BFF}" dt="2024-01-06T12:21:09.166" v="214"/>
          <ac:spMkLst>
            <pc:docMk/>
            <pc:sldMk cId="1973779445" sldId="256"/>
            <ac:spMk id="29" creationId="{BDAB9992-C451-A9B5-0C1A-02D258014930}"/>
          </ac:spMkLst>
        </pc:spChg>
        <pc:spChg chg="mod">
          <ac:chgData name="Malak Qeedan" userId="aed259efaa37acd1" providerId="LiveId" clId="{DC662488-11E7-4A1E-A779-24D3DAD79BFF}" dt="2024-01-06T12:21:09.166" v="214"/>
          <ac:spMkLst>
            <pc:docMk/>
            <pc:sldMk cId="1973779445" sldId="256"/>
            <ac:spMk id="30" creationId="{93A6AFFE-21A6-C209-F3BE-ED0E1E09697A}"/>
          </ac:spMkLst>
        </pc:spChg>
        <pc:spChg chg="mod">
          <ac:chgData name="Malak Qeedan" userId="aed259efaa37acd1" providerId="LiveId" clId="{DC662488-11E7-4A1E-A779-24D3DAD79BFF}" dt="2024-01-06T12:21:09.166" v="214"/>
          <ac:spMkLst>
            <pc:docMk/>
            <pc:sldMk cId="1973779445" sldId="256"/>
            <ac:spMk id="31" creationId="{835EBAF2-E330-3F3B-8CAE-7ACD142D721C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32" creationId="{2B70E68F-E559-8587-E333-BF31F33AA1F4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33" creationId="{72EDAC3D-C7AA-E9BE-70EA-D993E6DECFD6}"/>
          </ac:spMkLst>
        </pc:spChg>
        <pc:spChg chg="add mod">
          <ac:chgData name="Malak Qeedan" userId="aed259efaa37acd1" providerId="LiveId" clId="{DC662488-11E7-4A1E-A779-24D3DAD79BFF}" dt="2024-01-06T12:22:07.556" v="225"/>
          <ac:spMkLst>
            <pc:docMk/>
            <pc:sldMk cId="1973779445" sldId="256"/>
            <ac:spMk id="34" creationId="{EF085276-76EE-30B5-9F53-5B6256623EEE}"/>
          </ac:spMkLst>
        </pc:spChg>
        <pc:spChg chg="add del mod">
          <ac:chgData name="Malak Qeedan" userId="aed259efaa37acd1" providerId="LiveId" clId="{DC662488-11E7-4A1E-A779-24D3DAD79BFF}" dt="2024-01-06T12:22:35.729" v="229" actId="11529"/>
          <ac:spMkLst>
            <pc:docMk/>
            <pc:sldMk cId="1973779445" sldId="256"/>
            <ac:spMk id="35" creationId="{45347481-98D0-F206-EBF1-831E61A254A9}"/>
          </ac:spMkLst>
        </pc:spChg>
        <pc:spChg chg="add del mod">
          <ac:chgData name="Malak Qeedan" userId="aed259efaa37acd1" providerId="LiveId" clId="{DC662488-11E7-4A1E-A779-24D3DAD79BFF}" dt="2024-01-06T12:25:32.442" v="271" actId="478"/>
          <ac:spMkLst>
            <pc:docMk/>
            <pc:sldMk cId="1973779445" sldId="256"/>
            <ac:spMk id="36" creationId="{1B838250-B6CE-6347-30FA-38732D75A074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37" creationId="{16E9FA08-391F-5232-F5E2-CE5CA28E21FB}"/>
          </ac:spMkLst>
        </pc:spChg>
        <pc:spChg chg="add del mod">
          <ac:chgData name="Malak Qeedan" userId="aed259efaa37acd1" providerId="LiveId" clId="{DC662488-11E7-4A1E-A779-24D3DAD79BFF}" dt="2024-01-06T12:26:36.302" v="282" actId="478"/>
          <ac:spMkLst>
            <pc:docMk/>
            <pc:sldMk cId="1973779445" sldId="256"/>
            <ac:spMk id="38" creationId="{3F28AC84-4DC6-1788-B92D-36EE4F63C2A1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40" creationId="{C947EFAE-1C14-33A9-32BE-BF581A22E170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42" creationId="{6B523DB6-D0AC-ED6D-6547-A58BF6DE8E22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44" creationId="{5E9D8E71-8411-134D-CFE8-74D04E756300}"/>
          </ac:spMkLst>
        </pc:spChg>
        <pc:spChg chg="add mod">
          <ac:chgData name="Malak Qeedan" userId="aed259efaa37acd1" providerId="LiveId" clId="{DC662488-11E7-4A1E-A779-24D3DAD79BFF}" dt="2024-01-12T12:20:26.288" v="6814" actId="207"/>
          <ac:spMkLst>
            <pc:docMk/>
            <pc:sldMk cId="1973779445" sldId="256"/>
            <ac:spMk id="1046" creationId="{874517DB-A561-6A99-0B63-FDB43062BEBB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47" creationId="{CFEF496F-77DA-DE93-B161-E051C3E30D43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49" creationId="{B166A0B7-9809-7D40-379A-1CCF5DFE9880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0" creationId="{5F14FAE0-0398-5479-3416-27221F86AD2B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1" creationId="{8B712F32-5678-1815-7E3A-B43A6A7DB9B7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2" creationId="{52364958-E65E-F370-8857-5B3991ADF7CC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3" creationId="{E968FF5B-932C-316B-F43B-3522DF74EAF3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5" creationId="{946A6DB2-0FCC-66AD-A59F-FB70CA778F6E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6" creationId="{D7A10DCD-B125-2FCE-DFE1-9403813B924A}"/>
          </ac:spMkLst>
        </pc:spChg>
        <pc:spChg chg="mod">
          <ac:chgData name="Malak Qeedan" userId="aed259efaa37acd1" providerId="LiveId" clId="{DC662488-11E7-4A1E-A779-24D3DAD79BFF}" dt="2024-01-07T19:39:08.723" v="1796"/>
          <ac:spMkLst>
            <pc:docMk/>
            <pc:sldMk cId="1973779445" sldId="256"/>
            <ac:spMk id="1057" creationId="{0CE97632-9BC4-48AD-95DC-CD161B68782E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058" creationId="{F7ACC6FB-EE87-BB9D-2230-B37A3419AE8D}"/>
          </ac:spMkLst>
        </pc:spChg>
        <pc:spChg chg="add mod or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059" creationId="{F24C66C7-C19C-3EA8-2145-74EE3D4FA01C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060" creationId="{FAE0810C-36F3-266B-B204-E4D96BF0556F}"/>
          </ac:spMkLst>
        </pc:spChg>
        <pc:spChg chg="add mod">
          <ac:chgData name="Malak Qeedan" userId="aed259efaa37acd1" providerId="LiveId" clId="{DC662488-11E7-4A1E-A779-24D3DAD79BFF}" dt="2024-01-09T15:55:12.192" v="3681" actId="165"/>
          <ac:spMkLst>
            <pc:docMk/>
            <pc:sldMk cId="1973779445" sldId="256"/>
            <ac:spMk id="1061" creationId="{FD72C0FE-17F1-F6FB-84D1-A3BE68A5373C}"/>
          </ac:spMkLst>
        </pc:spChg>
        <pc:spChg chg="add del mod ord">
          <ac:chgData name="Malak Qeedan" userId="aed259efaa37acd1" providerId="LiveId" clId="{DC662488-11E7-4A1E-A779-24D3DAD79BFF}" dt="2024-01-08T02:12:10.350" v="3277" actId="478"/>
          <ac:spMkLst>
            <pc:docMk/>
            <pc:sldMk cId="1973779445" sldId="256"/>
            <ac:spMk id="1062" creationId="{35A6B2D3-F7F3-D6C5-EEB0-E6188B17CCAC}"/>
          </ac:spMkLst>
        </pc:spChg>
        <pc:spChg chg="add mod ord">
          <ac:chgData name="Malak Qeedan" userId="aed259efaa37acd1" providerId="LiveId" clId="{DC662488-11E7-4A1E-A779-24D3DAD79BFF}" dt="2024-01-08T02:09:49.858" v="3253" actId="167"/>
          <ac:spMkLst>
            <pc:docMk/>
            <pc:sldMk cId="1973779445" sldId="256"/>
            <ac:spMk id="1063" creationId="{C1E034DF-7D70-D5C2-7EE6-3CC318928CE1}"/>
          </ac:spMkLst>
        </pc:spChg>
        <pc:spChg chg="add mod ord topLvl">
          <ac:chgData name="Malak Qeedan" userId="aed259efaa37acd1" providerId="LiveId" clId="{DC662488-11E7-4A1E-A779-24D3DAD79BFF}" dt="2024-01-09T15:56:32.400" v="3685" actId="164"/>
          <ac:spMkLst>
            <pc:docMk/>
            <pc:sldMk cId="1973779445" sldId="256"/>
            <ac:spMk id="1064" creationId="{8D14920A-76A9-3AF2-C1EF-61BF9CDE934E}"/>
          </ac:spMkLst>
        </pc:spChg>
        <pc:spChg chg="add del mod">
          <ac:chgData name="Malak Qeedan" userId="aed259efaa37acd1" providerId="LiveId" clId="{DC662488-11E7-4A1E-A779-24D3DAD79BFF}" dt="2024-01-08T02:13:31.997" v="3289" actId="478"/>
          <ac:spMkLst>
            <pc:docMk/>
            <pc:sldMk cId="1973779445" sldId="256"/>
            <ac:spMk id="1065" creationId="{077B6BED-936C-3540-FB16-69AE6E655F26}"/>
          </ac:spMkLst>
        </pc:spChg>
        <pc:spChg chg="add mod ord topLvl">
          <ac:chgData name="Malak Qeedan" userId="aed259efaa37acd1" providerId="LiveId" clId="{DC662488-11E7-4A1E-A779-24D3DAD79BFF}" dt="2024-01-09T15:56:32.400" v="3685" actId="164"/>
          <ac:spMkLst>
            <pc:docMk/>
            <pc:sldMk cId="1973779445" sldId="256"/>
            <ac:spMk id="1067" creationId="{458FA1E3-27E3-4A16-855F-455E97649ADC}"/>
          </ac:spMkLst>
        </pc:spChg>
        <pc:spChg chg="add del mod">
          <ac:chgData name="Malak Qeedan" userId="aed259efaa37acd1" providerId="LiveId" clId="{DC662488-11E7-4A1E-A779-24D3DAD79BFF}" dt="2024-01-08T02:17:37.793" v="3313" actId="478"/>
          <ac:spMkLst>
            <pc:docMk/>
            <pc:sldMk cId="1973779445" sldId="256"/>
            <ac:spMk id="1068" creationId="{28113C7D-E3B0-1125-562C-7B6F6F9A5E32}"/>
          </ac:spMkLst>
        </pc:spChg>
        <pc:grpChg chg="add mod">
          <ac:chgData name="Malak Qeedan" userId="aed259efaa37acd1" providerId="LiveId" clId="{DC662488-11E7-4A1E-A779-24D3DAD79BFF}" dt="2024-01-09T15:56:32.400" v="3685" actId="164"/>
          <ac:grpSpMkLst>
            <pc:docMk/>
            <pc:sldMk cId="1973779445" sldId="256"/>
            <ac:grpSpMk id="3" creationId="{5600EFEB-0D9E-189D-C3CC-14BC77EE78AF}"/>
          </ac:grpSpMkLst>
        </pc:grpChg>
        <pc:grpChg chg="add 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3" creationId="{FCA6CA9B-47A6-2240-2F14-ABAE00596938}"/>
          </ac:grpSpMkLst>
        </pc:grpChg>
        <pc:grpChg chg="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4" creationId="{1EE16077-2554-31FB-F061-2C1924214D2A}"/>
          </ac:grpSpMkLst>
        </pc:grpChg>
        <pc:grpChg chg="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14" creationId="{B685EEB2-C2D3-8C8F-DE58-631A287F1D30}"/>
          </ac:grpSpMkLst>
        </pc:grpChg>
        <pc:grpChg chg="add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17" creationId="{DE7C21C1-6235-1878-5B5A-9FF2F7BD5D29}"/>
          </ac:grpSpMkLst>
        </pc:grpChg>
        <pc:grpChg chg="add del mod">
          <ac:chgData name="Malak Qeedan" userId="aed259efaa37acd1" providerId="LiveId" clId="{DC662488-11E7-4A1E-A779-24D3DAD79BFF}" dt="2024-01-08T02:13:30.117" v="3288" actId="478"/>
          <ac:grpSpMkLst>
            <pc:docMk/>
            <pc:sldMk cId="1973779445" sldId="256"/>
            <ac:grpSpMk id="18" creationId="{D08ED931-79CB-8561-B024-1045D521F8C8}"/>
          </ac:grpSpMkLst>
        </pc:grpChg>
        <pc:grpChg chg="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23" creationId="{3CCE63FE-2899-CA65-D885-E8D846AB1891}"/>
          </ac:grpSpMkLst>
        </pc:grpChg>
        <pc:grpChg chg="add mod">
          <ac:chgData name="Malak Qeedan" userId="aed259efaa37acd1" providerId="LiveId" clId="{DC662488-11E7-4A1E-A779-24D3DAD79BFF}" dt="2024-01-06T12:21:09.166" v="214"/>
          <ac:grpSpMkLst>
            <pc:docMk/>
            <pc:sldMk cId="1973779445" sldId="256"/>
            <ac:grpSpMk id="26" creationId="{4CDB305D-591C-788F-8033-D062DB078F6C}"/>
          </ac:grpSpMkLst>
        </pc:grpChg>
        <pc:grpChg chg="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27" creationId="{5A0D72DB-851E-9ED1-04FD-7159A75A75BB}"/>
          </ac:grpSpMkLst>
        </pc:grpChg>
        <pc:grpChg chg="add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39" creationId="{A63C83C2-91D0-8E45-AC1B-886C994C812E}"/>
          </ac:grpSpMkLst>
        </pc:grpChg>
        <pc:grpChg chg="mod">
          <ac:chgData name="Malak Qeedan" userId="aed259efaa37acd1" providerId="LiveId" clId="{DC662488-11E7-4A1E-A779-24D3DAD79BFF}" dt="2024-01-07T19:39:08.723" v="1796"/>
          <ac:grpSpMkLst>
            <pc:docMk/>
            <pc:sldMk cId="1973779445" sldId="256"/>
            <ac:grpSpMk id="40" creationId="{1E584498-C586-E44B-152F-0F0944FF6708}"/>
          </ac:grpSpMkLst>
        </pc:grpChg>
        <pc:grpChg chg="add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59" creationId="{7A604294-4E14-8EF2-45F6-4C385609E2DA}"/>
          </ac:grpSpMkLst>
        </pc:grpChg>
        <pc:grpChg chg="add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1045" creationId="{D9EF499F-36EE-8871-24C9-F58018FD9EF1}"/>
          </ac:grpSpMkLst>
        </pc:grpChg>
        <pc:grpChg chg="add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1048" creationId="{44A263AE-4751-2672-1785-CF849AC428E7}"/>
          </ac:grpSpMkLst>
        </pc:grpChg>
        <pc:grpChg chg="add mod">
          <ac:chgData name="Malak Qeedan" userId="aed259efaa37acd1" providerId="LiveId" clId="{DC662488-11E7-4A1E-A779-24D3DAD79BFF}" dt="2024-01-06T12:46:40.579" v="396" actId="164"/>
          <ac:grpSpMkLst>
            <pc:docMk/>
            <pc:sldMk cId="1973779445" sldId="256"/>
            <ac:grpSpMk id="1049" creationId="{CEF30EB4-ED4C-BAF4-E4DE-3B8589B9E370}"/>
          </ac:grpSpMkLst>
        </pc:grpChg>
        <pc:grpChg chg="add mod">
          <ac:chgData name="Malak Qeedan" userId="aed259efaa37acd1" providerId="LiveId" clId="{DC662488-11E7-4A1E-A779-24D3DAD79BFF}" dt="2024-01-06T12:47:04.850" v="400" actId="164"/>
          <ac:grpSpMkLst>
            <pc:docMk/>
            <pc:sldMk cId="1973779445" sldId="256"/>
            <ac:grpSpMk id="1050" creationId="{07369C56-CBEB-4AF3-2B59-B305E4BA1664}"/>
          </ac:grpSpMkLst>
        </pc:grpChg>
        <pc:grpChg chg="add mod">
          <ac:chgData name="Malak Qeedan" userId="aed259efaa37acd1" providerId="LiveId" clId="{DC662488-11E7-4A1E-A779-24D3DAD79BFF}" dt="2024-01-06T12:47:10.679" v="402" actId="164"/>
          <ac:grpSpMkLst>
            <pc:docMk/>
            <pc:sldMk cId="1973779445" sldId="256"/>
            <ac:grpSpMk id="1051" creationId="{F4E61968-14B6-ED77-C631-1381917BA816}"/>
          </ac:grpSpMkLst>
        </pc:grpChg>
        <pc:grpChg chg="add mod">
          <ac:chgData name="Malak Qeedan" userId="aed259efaa37acd1" providerId="LiveId" clId="{DC662488-11E7-4A1E-A779-24D3DAD79BFF}" dt="2024-01-06T12:47:17.880" v="404" actId="164"/>
          <ac:grpSpMkLst>
            <pc:docMk/>
            <pc:sldMk cId="1973779445" sldId="256"/>
            <ac:grpSpMk id="1052" creationId="{3E16470F-F207-8165-D98C-D3282FF3DD0E}"/>
          </ac:grpSpMkLst>
        </pc:grpChg>
        <pc:grpChg chg="add mod">
          <ac:chgData name="Malak Qeedan" userId="aed259efaa37acd1" providerId="LiveId" clId="{DC662488-11E7-4A1E-A779-24D3DAD79BFF}" dt="2024-01-06T12:47:27.704" v="408" actId="164"/>
          <ac:grpSpMkLst>
            <pc:docMk/>
            <pc:sldMk cId="1973779445" sldId="256"/>
            <ac:grpSpMk id="1053" creationId="{519C9B97-8B1C-277D-52C0-A20A046587DD}"/>
          </ac:grpSpMkLst>
        </pc:grpChg>
        <pc:grpChg chg="add mod topLvl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1054" creationId="{026095A7-CF2F-CB0A-9DF3-705295D51B2D}"/>
          </ac:grpSpMkLst>
        </pc:grpChg>
        <pc:grpChg chg="add del mod">
          <ac:chgData name="Malak Qeedan" userId="aed259efaa37acd1" providerId="LiveId" clId="{DC662488-11E7-4A1E-A779-24D3DAD79BFF}" dt="2024-01-09T15:55:12.192" v="3681" actId="165"/>
          <ac:grpSpMkLst>
            <pc:docMk/>
            <pc:sldMk cId="1973779445" sldId="256"/>
            <ac:grpSpMk id="1066" creationId="{3603452D-5D6E-D760-4091-596E44B7BA98}"/>
          </ac:grpSpMkLst>
        </pc:grpChg>
        <pc:picChg chg="add del">
          <ac:chgData name="Malak Qeedan" userId="aed259efaa37acd1" providerId="LiveId" clId="{DC662488-11E7-4A1E-A779-24D3DAD79BFF}" dt="2024-01-04T17:46:08.951" v="4" actId="478"/>
          <ac:picMkLst>
            <pc:docMk/>
            <pc:sldMk cId="1973779445" sldId="256"/>
            <ac:picMk id="4" creationId="{054807A9-3F43-0AF6-2EDA-CCB52029E2FA}"/>
          </ac:picMkLst>
        </pc:picChg>
        <pc:picChg chg="add del mod">
          <ac:chgData name="Malak Qeedan" userId="aed259efaa37acd1" providerId="LiveId" clId="{DC662488-11E7-4A1E-A779-24D3DAD79BFF}" dt="2024-01-06T12:06:23.288" v="144" actId="478"/>
          <ac:picMkLst>
            <pc:docMk/>
            <pc:sldMk cId="1973779445" sldId="256"/>
            <ac:picMk id="1026" creationId="{81BAA31B-DF9E-4610-D0C0-FF9765B40372}"/>
          </ac:picMkLst>
        </pc:picChg>
        <pc:picChg chg="add del mod">
          <ac:chgData name="Malak Qeedan" userId="aed259efaa37acd1" providerId="LiveId" clId="{DC662488-11E7-4A1E-A779-24D3DAD79BFF}" dt="2024-01-06T12:17:54.678" v="196"/>
          <ac:picMkLst>
            <pc:docMk/>
            <pc:sldMk cId="1973779445" sldId="256"/>
            <ac:picMk id="1028" creationId="{0BEDAEB4-405F-1878-1922-C9643BCE054C}"/>
          </ac:picMkLst>
        </pc:pic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24" creationId="{7EEEEF63-00CE-BAA2-1A93-856BE6558F77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26" creationId="{9A05A6A3-F531-2F97-766C-3F548DCD373E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28" creationId="{8B27279F-DDE4-D488-D812-6F02BDAD2CDF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29" creationId="{B7DA337A-EBD9-8F03-15BE-13B92308F2F6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0" creationId="{ECC281E9-006F-F4AC-F4B4-3F28437EB56F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1" creationId="{397B11C1-0D50-7E19-95CD-BBB8C88B09F3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4" creationId="{2E37F1F2-C878-466E-0B06-527116AA48FB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5" creationId="{EF07128D-B32A-7A31-99F2-B25C0D0DD130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6" creationId="{EE9B9DC9-8857-828B-020B-35FF5A05A4C8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38" creationId="{E784B66C-2338-B567-F7BF-CE166F5B2357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1" creationId="{7592BDB7-28FE-9B05-AEDD-0AEF08C7477C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2" creationId="{F0688EE9-8B59-1859-28A1-2D9D48576DE2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43" creationId="{4B1E7CAC-FBAC-5B70-EB58-518C7DC3AED8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44" creationId="{B8DA0447-01E5-1F38-F098-AC22B7CD4ADC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45" creationId="{1FADCFC6-42DC-6051-0710-D50980BA706C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6" creationId="{8418D4AB-5907-4FCA-B6E9-604C3FB20493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7" creationId="{E2457533-3987-B381-9BED-E08D51B3FE4F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8" creationId="{43901253-2044-D514-2A7C-C175B7A19063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49" creationId="{C52FF4C2-1ADE-18B2-E499-F4BAF6A877B5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0" creationId="{9D5ED0DF-F7DF-B248-A3B4-D73DFA17F555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1" creationId="{0C8276C6-EA39-D079-38BC-3BCC10ECA70C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2" creationId="{618CB964-AC68-1654-AF12-87A9B7DC769B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3" creationId="{EB90A9A2-1549-ADCF-063E-5A82C6B23A5B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4" creationId="{261AD20E-C0AC-B0ED-4086-40B719AF5EF3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5" creationId="{D6432C59-5E5D-4456-8A24-511E1AE3BC1B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6" creationId="{1CA1F6BC-10D4-6AFE-EF24-B24572C1DB90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7" creationId="{F79C2F77-2781-646B-5BE1-89E691719BCD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58" creationId="{13760BCD-5318-5A2D-FC72-3CAF0B278836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60" creationId="{1CE9EB0F-7606-C70B-D0E9-16858A3BA979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61" creationId="{F59012C0-9D35-9480-5F1E-AC8AB1167FD1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62" creationId="{B1381B22-0228-B57B-E154-BB4362E0B623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63" creationId="{4ECC2BB6-E2F7-FA0B-D023-013BB5515206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24" creationId="{F80A658E-0FE1-6FC9-D913-DA01FF729547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25" creationId="{E5B3BA04-9902-D4CA-E505-3DB5D1127837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26" creationId="{392CFC87-E4E6-1C50-1E2D-C51CD0567601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27" creationId="{30239CE5-4A64-C22B-E164-F480A31D9434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28" creationId="{739418F3-2F18-6A8E-43C5-147827FF264E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29" creationId="{6DCA36AC-673C-144D-4F59-A8078C225514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0" creationId="{BBA965EF-87E5-C428-83A1-26FDAD443265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31" creationId="{A66BF7E7-9886-C46C-7CDC-18BE3FD4A9FF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32" creationId="{5E097A29-96ED-6FFF-9564-E6A38D97579B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3" creationId="{843540FF-A1FE-3796-1274-F5CAB90C589C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34" creationId="{F40B3A30-B52C-8C6B-5652-DA10698C21F8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5" creationId="{73F125A8-62DD-35A6-36D7-6DA877EA0D6E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6" creationId="{BBB40A80-0FDE-F803-21A3-AC759106FE84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7" creationId="{EB167E9A-9A25-66C9-1F42-4A452CD993DB}"/>
          </ac:cxnSpMkLst>
        </pc:cxnChg>
        <pc:cxnChg chg="mod">
          <ac:chgData name="Malak Qeedan" userId="aed259efaa37acd1" providerId="LiveId" clId="{DC662488-11E7-4A1E-A779-24D3DAD79BFF}" dt="2024-01-07T19:39:08.723" v="1796"/>
          <ac:cxnSpMkLst>
            <pc:docMk/>
            <pc:sldMk cId="1973779445" sldId="256"/>
            <ac:cxnSpMk id="1038" creationId="{70FF6F0D-BBD6-CB84-9C24-47F59E933465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39" creationId="{19CB6BEF-2571-6829-75C9-41ABC3996BF2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41" creationId="{E89BB65F-0D4C-CD5B-0C22-E1BA28639869}"/>
          </ac:cxnSpMkLst>
        </pc:cxnChg>
        <pc:cxnChg chg="add mod">
          <ac:chgData name="Malak Qeedan" userId="aed259efaa37acd1" providerId="LiveId" clId="{DC662488-11E7-4A1E-A779-24D3DAD79BFF}" dt="2024-01-09T15:55:12.192" v="3681" actId="165"/>
          <ac:cxnSpMkLst>
            <pc:docMk/>
            <pc:sldMk cId="1973779445" sldId="256"/>
            <ac:cxnSpMk id="1043" creationId="{283C9A13-E147-3BCD-F291-A61DBA20D317}"/>
          </ac:cxnSpMkLst>
        </pc:cxnChg>
        <pc:cxnChg chg="add mod">
          <ac:chgData name="Malak Qeedan" userId="aed259efaa37acd1" providerId="LiveId" clId="{DC662488-11E7-4A1E-A779-24D3DAD79BFF}" dt="2024-01-08T02:19:21.054" v="3357"/>
          <ac:cxnSpMkLst>
            <pc:docMk/>
            <pc:sldMk cId="1973779445" sldId="256"/>
            <ac:cxnSpMk id="1069" creationId="{BCB10416-53F6-3876-46B7-B9A3AF0BF7AB}"/>
          </ac:cxnSpMkLst>
        </pc:cxnChg>
      </pc:sldChg>
      <pc:sldChg chg="new del">
        <pc:chgData name="Malak Qeedan" userId="aed259efaa37acd1" providerId="LiveId" clId="{DC662488-11E7-4A1E-A779-24D3DAD79BFF}" dt="2024-01-06T12:15:40.320" v="184" actId="680"/>
        <pc:sldMkLst>
          <pc:docMk/>
          <pc:sldMk cId="1089355586" sldId="257"/>
        </pc:sldMkLst>
      </pc:sldChg>
      <pc:sldChg chg="addSp delSp modSp new add del mod setBg modAnim">
        <pc:chgData name="Malak Qeedan" userId="aed259efaa37acd1" providerId="LiveId" clId="{DC662488-11E7-4A1E-A779-24D3DAD79BFF}" dt="2024-01-14T16:16:49.311" v="7847" actId="47"/>
        <pc:sldMkLst>
          <pc:docMk/>
          <pc:sldMk cId="1980683255" sldId="257"/>
        </pc:sldMkLst>
        <pc:spChg chg="del mod">
          <ac:chgData name="Malak Qeedan" userId="aed259efaa37acd1" providerId="LiveId" clId="{DC662488-11E7-4A1E-A779-24D3DAD79BFF}" dt="2024-01-06T13:35:02.160" v="610" actId="478"/>
          <ac:spMkLst>
            <pc:docMk/>
            <pc:sldMk cId="1980683255" sldId="257"/>
            <ac:spMk id="2" creationId="{3EC734C9-B2BF-FCE8-78B6-DB8039B049E1}"/>
          </ac:spMkLst>
        </pc:spChg>
        <pc:spChg chg="del">
          <ac:chgData name="Malak Qeedan" userId="aed259efaa37acd1" providerId="LiveId" clId="{DC662488-11E7-4A1E-A779-24D3DAD79BFF}" dt="2024-01-06T13:20:50.686" v="593"/>
          <ac:spMkLst>
            <pc:docMk/>
            <pc:sldMk cId="1980683255" sldId="257"/>
            <ac:spMk id="3" creationId="{C4EE21D2-480E-D5B1-272E-666BF25F5D21}"/>
          </ac:spMkLst>
        </pc:spChg>
        <pc:spChg chg="add del mod">
          <ac:chgData name="Malak Qeedan" userId="aed259efaa37acd1" providerId="LiveId" clId="{DC662488-11E7-4A1E-A779-24D3DAD79BFF}" dt="2024-01-06T13:35:03.851" v="611" actId="478"/>
          <ac:spMkLst>
            <pc:docMk/>
            <pc:sldMk cId="1980683255" sldId="257"/>
            <ac:spMk id="7" creationId="{863A213D-7BCE-2C78-FA57-97A99D9EB2AA}"/>
          </ac:spMkLst>
        </pc:spChg>
        <pc:spChg chg="add mod">
          <ac:chgData name="Malak Qeedan" userId="aed259efaa37acd1" providerId="LiveId" clId="{DC662488-11E7-4A1E-A779-24D3DAD79BFF}" dt="2024-01-10T22:47:13.145" v="4382" actId="20577"/>
          <ac:spMkLst>
            <pc:docMk/>
            <pc:sldMk cId="1980683255" sldId="257"/>
            <ac:spMk id="8" creationId="{A79764AD-5495-51F8-2BF6-F5E85E1D11CC}"/>
          </ac:spMkLst>
        </pc:spChg>
        <pc:spChg chg="add mod">
          <ac:chgData name="Malak Qeedan" userId="aed259efaa37acd1" providerId="LiveId" clId="{DC662488-11E7-4A1E-A779-24D3DAD79BFF}" dt="2024-01-06T13:51:21.280" v="751" actId="14100"/>
          <ac:spMkLst>
            <pc:docMk/>
            <pc:sldMk cId="1980683255" sldId="257"/>
            <ac:spMk id="9" creationId="{CA2FCE88-E358-BCFC-644E-42EFB96FBB04}"/>
          </ac:spMkLst>
        </pc:spChg>
        <pc:graphicFrameChg chg="add del">
          <ac:chgData name="Malak Qeedan" userId="aed259efaa37acd1" providerId="LiveId" clId="{DC662488-11E7-4A1E-A779-24D3DAD79BFF}" dt="2024-01-06T13:22:01.561" v="594" actId="478"/>
          <ac:graphicFrameMkLst>
            <pc:docMk/>
            <pc:sldMk cId="1980683255" sldId="257"/>
            <ac:graphicFrameMk id="5" creationId="{7B2A8A03-8828-D206-D277-43C0554E15DE}"/>
          </ac:graphicFrameMkLst>
        </pc:graphicFrameChg>
        <pc:picChg chg="add del mod">
          <ac:chgData name="Malak Qeedan" userId="aed259efaa37acd1" providerId="LiveId" clId="{DC662488-11E7-4A1E-A779-24D3DAD79BFF}" dt="2024-01-06T13:19:22.461" v="592" actId="34307"/>
          <ac:picMkLst>
            <pc:docMk/>
            <pc:sldMk cId="1980683255" sldId="257"/>
            <ac:picMk id="4" creationId="{7364B790-7042-7C38-8704-9DA084A55E99}"/>
          </ac:picMkLst>
        </pc:picChg>
      </pc:sldChg>
      <pc:sldChg chg="new del setBg">
        <pc:chgData name="Malak Qeedan" userId="aed259efaa37acd1" providerId="LiveId" clId="{DC662488-11E7-4A1E-A779-24D3DAD79BFF}" dt="2024-01-06T14:08:24.958" v="1465" actId="47"/>
        <pc:sldMkLst>
          <pc:docMk/>
          <pc:sldMk cId="1173687329" sldId="258"/>
        </pc:sldMkLst>
      </pc:sldChg>
      <pc:sldChg chg="new del">
        <pc:chgData name="Malak Qeedan" userId="aed259efaa37acd1" providerId="LiveId" clId="{DC662488-11E7-4A1E-A779-24D3DAD79BFF}" dt="2024-01-06T13:58:58.841" v="754" actId="680"/>
        <pc:sldMkLst>
          <pc:docMk/>
          <pc:sldMk cId="2019962941" sldId="258"/>
        </pc:sldMkLst>
      </pc:sldChg>
      <pc:sldChg chg="new del">
        <pc:chgData name="Malak Qeedan" userId="aed259efaa37acd1" providerId="LiveId" clId="{DC662488-11E7-4A1E-A779-24D3DAD79BFF}" dt="2024-01-06T13:57:30.045" v="752" actId="47"/>
        <pc:sldMkLst>
          <pc:docMk/>
          <pc:sldMk cId="3904524223" sldId="258"/>
        </pc:sldMkLst>
      </pc:sldChg>
      <pc:sldChg chg="addSp delSp modSp add mod ord addAnim delAnim modAnim modNotesTx">
        <pc:chgData name="Malak Qeedan" userId="aed259efaa37acd1" providerId="LiveId" clId="{DC662488-11E7-4A1E-A779-24D3DAD79BFF}" dt="2024-01-16T11:09:32.039" v="13356"/>
        <pc:sldMkLst>
          <pc:docMk/>
          <pc:sldMk cId="2302235073" sldId="259"/>
        </pc:sldMkLst>
        <pc:spChg chg="add mod">
          <ac:chgData name="Malak Qeedan" userId="aed259efaa37acd1" providerId="LiveId" clId="{DC662488-11E7-4A1E-A779-24D3DAD79BFF}" dt="2024-01-16T11:03:48.822" v="13213" actId="14100"/>
          <ac:spMkLst>
            <pc:docMk/>
            <pc:sldMk cId="2302235073" sldId="259"/>
            <ac:spMk id="2" creationId="{23592276-6DA0-E03A-7EA4-4C03A7708522}"/>
          </ac:spMkLst>
        </pc:spChg>
        <pc:spChg chg="add mod">
          <ac:chgData name="Malak Qeedan" userId="aed259efaa37acd1" providerId="LiveId" clId="{DC662488-11E7-4A1E-A779-24D3DAD79BFF}" dt="2024-01-09T18:39:16.620" v="3778"/>
          <ac:spMkLst>
            <pc:docMk/>
            <pc:sldMk cId="2302235073" sldId="259"/>
            <ac:spMk id="2" creationId="{358C2248-446F-4FF1-315D-DEF549364621}"/>
          </ac:spMkLst>
        </pc:spChg>
        <pc:spChg chg="del mod">
          <ac:chgData name="Malak Qeedan" userId="aed259efaa37acd1" providerId="LiveId" clId="{DC662488-11E7-4A1E-A779-24D3DAD79BFF}" dt="2024-01-06T14:09:38.104" v="1514" actId="478"/>
          <ac:spMkLst>
            <pc:docMk/>
            <pc:sldMk cId="2302235073" sldId="259"/>
            <ac:spMk id="2" creationId="{D856AFF6-7F11-30F5-4866-B7FDF5E2DB8F}"/>
          </ac:spMkLst>
        </pc:spChg>
        <pc:spChg chg="add mod">
          <ac:chgData name="Malak Qeedan" userId="aed259efaa37acd1" providerId="LiveId" clId="{DC662488-11E7-4A1E-A779-24D3DAD79BFF}" dt="2024-01-16T11:03:59.061" v="13215" actId="1076"/>
          <ac:spMkLst>
            <pc:docMk/>
            <pc:sldMk cId="2302235073" sldId="259"/>
            <ac:spMk id="3" creationId="{7029777A-488E-4D2E-DB38-1819811759EC}"/>
          </ac:spMkLst>
        </pc:spChg>
        <pc:spChg chg="add del mod">
          <ac:chgData name="Malak Qeedan" userId="aed259efaa37acd1" providerId="LiveId" clId="{DC662488-11E7-4A1E-A779-24D3DAD79BFF}" dt="2024-01-06T14:09:41.045" v="1516" actId="478"/>
          <ac:spMkLst>
            <pc:docMk/>
            <pc:sldMk cId="2302235073" sldId="259"/>
            <ac:spMk id="4" creationId="{64FCEDE4-8935-105F-ACEA-0E806C358217}"/>
          </ac:spMkLst>
        </pc:spChg>
        <pc:spChg chg="del mod">
          <ac:chgData name="Malak Qeedan" userId="aed259efaa37acd1" providerId="LiveId" clId="{DC662488-11E7-4A1E-A779-24D3DAD79BFF}" dt="2024-01-06T14:08:43.129" v="1469" actId="478"/>
          <ac:spMkLst>
            <pc:docMk/>
            <pc:sldMk cId="2302235073" sldId="259"/>
            <ac:spMk id="5" creationId="{7231E8E5-2215-32DA-470A-50E4A409829B}"/>
          </ac:spMkLst>
        </pc:spChg>
        <pc:spChg chg="add mod">
          <ac:chgData name="Malak Qeedan" userId="aed259efaa37acd1" providerId="LiveId" clId="{DC662488-11E7-4A1E-A779-24D3DAD79BFF}" dt="2024-01-06T14:11:09.421" v="1528" actId="313"/>
          <ac:spMkLst>
            <pc:docMk/>
            <pc:sldMk cId="2302235073" sldId="259"/>
            <ac:spMk id="6" creationId="{62729470-9D6A-07B3-FECA-8A272A227F56}"/>
          </ac:spMkLst>
        </pc:spChg>
        <pc:spChg chg="add mod">
          <ac:chgData name="Malak Qeedan" userId="aed259efaa37acd1" providerId="LiveId" clId="{DC662488-11E7-4A1E-A779-24D3DAD79BFF}" dt="2024-01-06T14:30:33.352" v="1585" actId="14100"/>
          <ac:spMkLst>
            <pc:docMk/>
            <pc:sldMk cId="2302235073" sldId="259"/>
            <ac:spMk id="14" creationId="{4E41CBAB-24D4-B69B-BFBD-B8565B6D07FD}"/>
          </ac:spMkLst>
        </pc:spChg>
        <pc:spChg chg="add del mod">
          <ac:chgData name="Malak Qeedan" userId="aed259efaa37acd1" providerId="LiveId" clId="{DC662488-11E7-4A1E-A779-24D3DAD79BFF}" dt="2024-01-15T21:49:06.839" v="12672" actId="478"/>
          <ac:spMkLst>
            <pc:docMk/>
            <pc:sldMk cId="2302235073" sldId="259"/>
            <ac:spMk id="29" creationId="{D1E18AE3-7921-5F92-17F5-24938EEED178}"/>
          </ac:spMkLst>
        </pc:spChg>
        <pc:spChg chg="add del">
          <ac:chgData name="Malak Qeedan" userId="aed259efaa37acd1" providerId="LiveId" clId="{DC662488-11E7-4A1E-A779-24D3DAD79BFF}" dt="2024-01-06T14:30:55.360" v="1589"/>
          <ac:spMkLst>
            <pc:docMk/>
            <pc:sldMk cId="2302235073" sldId="259"/>
            <ac:spMk id="30" creationId="{699C0F07-8980-F1A1-3537-75D83147D846}"/>
          </ac:spMkLst>
        </pc:spChg>
        <pc:spChg chg="add del">
          <ac:chgData name="Malak Qeedan" userId="aed259efaa37acd1" providerId="LiveId" clId="{DC662488-11E7-4A1E-A779-24D3DAD79BFF}" dt="2024-01-06T14:31:11.436" v="1594" actId="22"/>
          <ac:spMkLst>
            <pc:docMk/>
            <pc:sldMk cId="2302235073" sldId="259"/>
            <ac:spMk id="34" creationId="{24E410FC-1639-8C62-3145-B50A0E6DC5FD}"/>
          </ac:spMkLst>
        </pc:spChg>
        <pc:spChg chg="add del">
          <ac:chgData name="Malak Qeedan" userId="aed259efaa37acd1" providerId="LiveId" clId="{DC662488-11E7-4A1E-A779-24D3DAD79BFF}" dt="2024-01-06T14:31:21.469" v="1598"/>
          <ac:spMkLst>
            <pc:docMk/>
            <pc:sldMk cId="2302235073" sldId="259"/>
            <ac:spMk id="35" creationId="{452E90DC-32AA-95BD-E84C-E74FE1AF2825}"/>
          </ac:spMkLst>
        </pc:spChg>
        <pc:spChg chg="add del">
          <ac:chgData name="Malak Qeedan" userId="aed259efaa37acd1" providerId="LiveId" clId="{DC662488-11E7-4A1E-A779-24D3DAD79BFF}" dt="2024-01-06T14:31:23.878" v="1600"/>
          <ac:spMkLst>
            <pc:docMk/>
            <pc:sldMk cId="2302235073" sldId="259"/>
            <ac:spMk id="36" creationId="{A081F4FB-D71D-8A75-43F9-E8FDA0415596}"/>
          </ac:spMkLst>
        </pc:spChg>
        <pc:spChg chg="del mod">
          <ac:chgData name="Malak Qeedan" userId="aed259efaa37acd1" providerId="LiveId" clId="{DC662488-11E7-4A1E-A779-24D3DAD79BFF}" dt="2024-01-06T14:09:38.104" v="1514" actId="478"/>
          <ac:spMkLst>
            <pc:docMk/>
            <pc:sldMk cId="2302235073" sldId="259"/>
            <ac:spMk id="1046" creationId="{874517DB-A561-6A99-0B63-FDB43062BEBB}"/>
          </ac:spMkLst>
        </pc:spChg>
        <pc:grpChg chg="add del mod">
          <ac:chgData name="Malak Qeedan" userId="aed259efaa37acd1" providerId="LiveId" clId="{DC662488-11E7-4A1E-A779-24D3DAD79BFF}" dt="2024-01-07T13:38:20.748" v="1784" actId="164"/>
          <ac:grpSpMkLst>
            <pc:docMk/>
            <pc:sldMk cId="2302235073" sldId="259"/>
            <ac:grpSpMk id="3" creationId="{E353D9B4-D9E7-97D4-0BD9-750F9DA63B26}"/>
          </ac:grpSpMkLst>
        </pc:grpChg>
        <pc:grpChg chg="del">
          <ac:chgData name="Malak Qeedan" userId="aed259efaa37acd1" providerId="LiveId" clId="{DC662488-11E7-4A1E-A779-24D3DAD79BFF}" dt="2024-01-06T14:08:35.398" v="1467" actId="478"/>
          <ac:grpSpMkLst>
            <pc:docMk/>
            <pc:sldMk cId="2302235073" sldId="259"/>
            <ac:grpSpMk id="18" creationId="{D08ED931-79CB-8561-B024-1045D521F8C8}"/>
          </ac:grpSpMkLst>
        </pc:grpChg>
        <pc:grpChg chg="add del mod">
          <ac:chgData name="Malak Qeedan" userId="aed259efaa37acd1" providerId="LiveId" clId="{DC662488-11E7-4A1E-A779-24D3DAD79BFF}" dt="2024-01-06T14:42:48.026" v="1636" actId="21"/>
          <ac:grpSpMkLst>
            <pc:docMk/>
            <pc:sldMk cId="2302235073" sldId="259"/>
            <ac:grpSpMk id="43" creationId="{D5798344-22F0-817D-C5FF-B26F8D9AB9B9}"/>
          </ac:grpSpMkLst>
        </pc:grpChg>
        <pc:grpChg chg="add del mod">
          <ac:chgData name="Malak Qeedan" userId="aed259efaa37acd1" providerId="LiveId" clId="{DC662488-11E7-4A1E-A779-24D3DAD79BFF}" dt="2024-01-06T14:45:32.102" v="1665" actId="165"/>
          <ac:grpSpMkLst>
            <pc:docMk/>
            <pc:sldMk cId="2302235073" sldId="259"/>
            <ac:grpSpMk id="44" creationId="{FBA61163-4AC0-7837-0AED-F326D259800B}"/>
          </ac:grpSpMkLst>
        </pc:grpChg>
        <pc:grpChg chg="add del mod">
          <ac:chgData name="Malak Qeedan" userId="aed259efaa37acd1" providerId="LiveId" clId="{DC662488-11E7-4A1E-A779-24D3DAD79BFF}" dt="2024-01-06T14:44:25.072" v="1650" actId="165"/>
          <ac:grpSpMkLst>
            <pc:docMk/>
            <pc:sldMk cId="2302235073" sldId="259"/>
            <ac:grpSpMk id="1027" creationId="{F1E633B9-E1E2-7BD7-2F14-FFFCAAD2FEEB}"/>
          </ac:grpSpMkLst>
        </pc:grpChg>
        <pc:grpChg chg="add mod">
          <ac:chgData name="Malak Qeedan" userId="aed259efaa37acd1" providerId="LiveId" clId="{DC662488-11E7-4A1E-A779-24D3DAD79BFF}" dt="2024-01-06T14:44:31.727" v="1654" actId="164"/>
          <ac:grpSpMkLst>
            <pc:docMk/>
            <pc:sldMk cId="2302235073" sldId="259"/>
            <ac:grpSpMk id="1035" creationId="{DAC590FD-7F3F-8629-DA1E-6CA5CD846DEE}"/>
          </ac:grpSpMkLst>
        </pc:grpChg>
        <pc:grpChg chg="add mod">
          <ac:chgData name="Malak Qeedan" userId="aed259efaa37acd1" providerId="LiveId" clId="{DC662488-11E7-4A1E-A779-24D3DAD79BFF}" dt="2024-01-06T14:46:21.009" v="1681" actId="1076"/>
          <ac:grpSpMkLst>
            <pc:docMk/>
            <pc:sldMk cId="2302235073" sldId="259"/>
            <ac:grpSpMk id="1036" creationId="{97997B68-EA4C-B15A-10B7-DC16491E5F37}"/>
          </ac:grpSpMkLst>
        </pc:grpChg>
        <pc:grpChg chg="add del mod">
          <ac:chgData name="Malak Qeedan" userId="aed259efaa37acd1" providerId="LiveId" clId="{DC662488-11E7-4A1E-A779-24D3DAD79BFF}" dt="2024-01-06T14:46:21.009" v="1681" actId="1076"/>
          <ac:grpSpMkLst>
            <pc:docMk/>
            <pc:sldMk cId="2302235073" sldId="259"/>
            <ac:grpSpMk id="1038" creationId="{B6EFBEBE-F21F-9766-D110-74DB79A90E55}"/>
          </ac:grpSpMkLst>
        </pc:grpChg>
        <pc:grpChg chg="add del mod">
          <ac:chgData name="Malak Qeedan" userId="aed259efaa37acd1" providerId="LiveId" clId="{DC662488-11E7-4A1E-A779-24D3DAD79BFF}" dt="2024-01-06T14:47:02.288" v="1690" actId="478"/>
          <ac:grpSpMkLst>
            <pc:docMk/>
            <pc:sldMk cId="2302235073" sldId="259"/>
            <ac:grpSpMk id="1040" creationId="{422A9E60-E75F-561C-A454-3D5D5704D8EF}"/>
          </ac:grpSpMkLst>
        </pc:grpChg>
        <pc:grpChg chg="add del mod topLvl">
          <ac:chgData name="Malak Qeedan" userId="aed259efaa37acd1" providerId="LiveId" clId="{DC662488-11E7-4A1E-A779-24D3DAD79BFF}" dt="2024-01-09T18:46:43.666" v="3849" actId="21"/>
          <ac:grpSpMkLst>
            <pc:docMk/>
            <pc:sldMk cId="2302235073" sldId="259"/>
            <ac:grpSpMk id="1042" creationId="{C3862E06-5238-983A-C822-846A664EBCB4}"/>
          </ac:grpSpMkLst>
        </pc:grpChg>
        <pc:grpChg chg="add mod">
          <ac:chgData name="Malak Qeedan" userId="aed259efaa37acd1" providerId="LiveId" clId="{DC662488-11E7-4A1E-A779-24D3DAD79BFF}" dt="2024-01-06T14:46:48.419" v="1687"/>
          <ac:grpSpMkLst>
            <pc:docMk/>
            <pc:sldMk cId="2302235073" sldId="259"/>
            <ac:grpSpMk id="1051" creationId="{01B72A54-175A-D142-1C10-B121651E5A68}"/>
          </ac:grpSpMkLst>
        </pc:grpChg>
        <pc:grpChg chg="mod">
          <ac:chgData name="Malak Qeedan" userId="aed259efaa37acd1" providerId="LiveId" clId="{DC662488-11E7-4A1E-A779-24D3DAD79BFF}" dt="2024-01-06T14:46:48.419" v="1687"/>
          <ac:grpSpMkLst>
            <pc:docMk/>
            <pc:sldMk cId="2302235073" sldId="259"/>
            <ac:grpSpMk id="1052" creationId="{D2873B4E-41AE-9F6A-AFEF-03811F74366B}"/>
          </ac:grpSpMkLst>
        </pc:grpChg>
        <pc:grpChg chg="del mod">
          <ac:chgData name="Malak Qeedan" userId="aed259efaa37acd1" providerId="LiveId" clId="{DC662488-11E7-4A1E-A779-24D3DAD79BFF}" dt="2024-01-06T14:08:35.398" v="1467" actId="478"/>
          <ac:grpSpMkLst>
            <pc:docMk/>
            <pc:sldMk cId="2302235073" sldId="259"/>
            <ac:grpSpMk id="1054" creationId="{026095A7-CF2F-CB0A-9DF3-705295D51B2D}"/>
          </ac:grpSpMkLst>
        </pc:grpChg>
        <pc:grpChg chg="add del mod">
          <ac:chgData name="Malak Qeedan" userId="aed259efaa37acd1" providerId="LiveId" clId="{DC662488-11E7-4A1E-A779-24D3DAD79BFF}" dt="2024-01-06T14:56:53.847" v="1746" actId="478"/>
          <ac:grpSpMkLst>
            <pc:docMk/>
            <pc:sldMk cId="2302235073" sldId="259"/>
            <ac:grpSpMk id="1060" creationId="{6A9B7F03-F0D8-D4D5-042A-54C47E27A429}"/>
          </ac:grpSpMkLst>
        </pc:grpChg>
        <pc:grpChg chg="add mod">
          <ac:chgData name="Malak Qeedan" userId="aed259efaa37acd1" providerId="LiveId" clId="{DC662488-11E7-4A1E-A779-24D3DAD79BFF}" dt="2024-01-06T14:53:28.796" v="1725" actId="164"/>
          <ac:grpSpMkLst>
            <pc:docMk/>
            <pc:sldMk cId="2302235073" sldId="259"/>
            <ac:grpSpMk id="1064" creationId="{D0D55A10-119A-0149-5A2C-0B9387F9C6B4}"/>
          </ac:grpSpMkLst>
        </pc:grpChg>
        <pc:grpChg chg="add del mod topLvl">
          <ac:chgData name="Malak Qeedan" userId="aed259efaa37acd1" providerId="LiveId" clId="{DC662488-11E7-4A1E-A779-24D3DAD79BFF}" dt="2024-01-09T18:46:17.082" v="3847" actId="478"/>
          <ac:grpSpMkLst>
            <pc:docMk/>
            <pc:sldMk cId="2302235073" sldId="259"/>
            <ac:grpSpMk id="1065" creationId="{580C0F11-BE12-6124-63C9-DCAA08E75C01}"/>
          </ac:grpSpMkLst>
        </pc:grpChg>
        <pc:picChg chg="add del mod">
          <ac:chgData name="Malak Qeedan" userId="aed259efaa37acd1" providerId="LiveId" clId="{DC662488-11E7-4A1E-A779-24D3DAD79BFF}" dt="2024-01-06T14:42:33.195" v="1632" actId="21"/>
          <ac:picMkLst>
            <pc:docMk/>
            <pc:sldMk cId="2302235073" sldId="259"/>
            <ac:picMk id="38" creationId="{8E28C2B2-96AF-9D81-9933-620F6EF72872}"/>
          </ac:picMkLst>
        </pc:picChg>
        <pc:picChg chg="add del mod">
          <ac:chgData name="Malak Qeedan" userId="aed259efaa37acd1" providerId="LiveId" clId="{DC662488-11E7-4A1E-A779-24D3DAD79BFF}" dt="2024-01-06T14:42:31.006" v="1631" actId="21"/>
          <ac:picMkLst>
            <pc:docMk/>
            <pc:sldMk cId="2302235073" sldId="259"/>
            <ac:picMk id="40" creationId="{BBB29CAB-B1BE-88AF-23E2-D4EC26E342AF}"/>
          </ac:picMkLst>
        </pc:picChg>
        <pc:picChg chg="mod topLvl">
          <ac:chgData name="Malak Qeedan" userId="aed259efaa37acd1" providerId="LiveId" clId="{DC662488-11E7-4A1E-A779-24D3DAD79BFF}" dt="2024-01-06T14:45:32.102" v="1665" actId="165"/>
          <ac:picMkLst>
            <pc:docMk/>
            <pc:sldMk cId="2302235073" sldId="259"/>
            <ac:picMk id="45" creationId="{0D9158A7-C462-807F-BA0F-DFC1ADE37DC9}"/>
          </ac:picMkLst>
        </pc:picChg>
        <pc:picChg chg="add del mod topLvl">
          <ac:chgData name="Malak Qeedan" userId="aed259efaa37acd1" providerId="LiveId" clId="{DC662488-11E7-4A1E-A779-24D3DAD79BFF}" dt="2024-01-06T14:46:21.009" v="1681" actId="1076"/>
          <ac:picMkLst>
            <pc:docMk/>
            <pc:sldMk cId="2302235073" sldId="259"/>
            <ac:picMk id="1028" creationId="{4942FF1E-FBB0-C972-047B-E638747BDD17}"/>
          </ac:picMkLst>
        </pc:picChg>
        <pc:picChg chg="mod topLvl">
          <ac:chgData name="Malak Qeedan" userId="aed259efaa37acd1" providerId="LiveId" clId="{DC662488-11E7-4A1E-A779-24D3DAD79BFF}" dt="2024-01-09T18:45:38.849" v="3843" actId="1076"/>
          <ac:picMkLst>
            <pc:docMk/>
            <pc:sldMk cId="2302235073" sldId="259"/>
            <ac:picMk id="1047" creationId="{00290E08-68D0-87BF-31D5-CC2752AA3E35}"/>
          </ac:picMkLst>
        </pc:picChg>
        <pc:picChg chg="mod">
          <ac:chgData name="Malak Qeedan" userId="aed259efaa37acd1" providerId="LiveId" clId="{DC662488-11E7-4A1E-A779-24D3DAD79BFF}" dt="2024-01-06T14:46:48.419" v="1687"/>
          <ac:picMkLst>
            <pc:docMk/>
            <pc:sldMk cId="2302235073" sldId="259"/>
            <ac:picMk id="1055" creationId="{B47DABA4-2ECC-7B95-2C4D-9DA50D9FE5C9}"/>
          </ac:picMkLst>
        </pc:picChg>
        <pc:picChg chg="add mod">
          <ac:chgData name="Malak Qeedan" userId="aed259efaa37acd1" providerId="LiveId" clId="{DC662488-11E7-4A1E-A779-24D3DAD79BFF}" dt="2024-01-07T13:38:20.748" v="1784" actId="164"/>
          <ac:picMkLst>
            <pc:docMk/>
            <pc:sldMk cId="2302235073" sldId="259"/>
            <ac:picMk id="1058" creationId="{8E79E7FF-6238-0454-B58B-E8544A4C19A0}"/>
          </ac:picMkLst>
        </pc:picChg>
        <pc:picChg chg="add mod">
          <ac:chgData name="Malak Qeedan" userId="aed259efaa37acd1" providerId="LiveId" clId="{DC662488-11E7-4A1E-A779-24D3DAD79BFF}" dt="2024-01-07T13:38:20.748" v="1784" actId="164"/>
          <ac:picMkLst>
            <pc:docMk/>
            <pc:sldMk cId="2302235073" sldId="259"/>
            <ac:picMk id="1059" creationId="{702D271C-985D-D821-BD64-3FC5CC67BAFF}"/>
          </ac:picMkLst>
        </pc:picChg>
        <pc:picChg chg="mod">
          <ac:chgData name="Malak Qeedan" userId="aed259efaa37acd1" providerId="LiveId" clId="{DC662488-11E7-4A1E-A779-24D3DAD79BFF}" dt="2024-01-07T13:38:20.748" v="1784" actId="164"/>
          <ac:picMkLst>
            <pc:docMk/>
            <pc:sldMk cId="2302235073" sldId="259"/>
            <ac:picMk id="1061" creationId="{3E1DE482-A9F6-E845-17CD-42EA600E5B95}"/>
          </ac:picMkLst>
        </pc:picChg>
        <pc:picChg chg="add del mod">
          <ac:chgData name="Malak Qeedan" userId="aed259efaa37acd1" providerId="LiveId" clId="{DC662488-11E7-4A1E-A779-24D3DAD79BFF}" dt="2024-01-06T14:42:44.748" v="1635" actId="164"/>
          <ac:picMkLst>
            <pc:docMk/>
            <pc:sldMk cId="2302235073" sldId="259"/>
            <ac:picMk id="2050" creationId="{7382B882-04A1-350D-BA70-6484A1AA7D46}"/>
          </ac:picMkLst>
        </pc:picChg>
        <pc:picChg chg="add del">
          <ac:chgData name="Malak Qeedan" userId="aed259efaa37acd1" providerId="LiveId" clId="{DC662488-11E7-4A1E-A779-24D3DAD79BFF}" dt="2024-01-06T14:30:55.360" v="1589"/>
          <ac:picMkLst>
            <pc:docMk/>
            <pc:sldMk cId="2302235073" sldId="259"/>
            <ac:picMk id="2052" creationId="{288177D3-CC7F-B34E-F7BF-1014DC18AC1A}"/>
          </ac:picMkLst>
        </pc:picChg>
        <pc:picChg chg="add del">
          <ac:chgData name="Malak Qeedan" userId="aed259efaa37acd1" providerId="LiveId" clId="{DC662488-11E7-4A1E-A779-24D3DAD79BFF}" dt="2024-01-06T14:31:21.469" v="1598"/>
          <ac:picMkLst>
            <pc:docMk/>
            <pc:sldMk cId="2302235073" sldId="259"/>
            <ac:picMk id="2054" creationId="{0CCEEA1F-8351-E8E4-F473-9FD58B6DBDC5}"/>
          </ac:picMkLst>
        </pc:picChg>
        <pc:picChg chg="add del">
          <ac:chgData name="Malak Qeedan" userId="aed259efaa37acd1" providerId="LiveId" clId="{DC662488-11E7-4A1E-A779-24D3DAD79BFF}" dt="2024-01-06T14:31:23.878" v="1600"/>
          <ac:picMkLst>
            <pc:docMk/>
            <pc:sldMk cId="2302235073" sldId="259"/>
            <ac:picMk id="2056" creationId="{1D1BBC74-9F64-CE73-0C33-4E40B464D202}"/>
          </ac:picMkLst>
        </pc:picChg>
        <pc:cxnChg chg="add mod ord topLvl">
          <ac:chgData name="Malak Qeedan" userId="aed259efaa37acd1" providerId="LiveId" clId="{DC662488-11E7-4A1E-A779-24D3DAD79BFF}" dt="2024-01-07T13:38:27.898" v="1794"/>
          <ac:cxnSpMkLst>
            <pc:docMk/>
            <pc:sldMk cId="2302235073" sldId="259"/>
            <ac:cxnSpMk id="2" creationId="{513ED1C6-B11C-0A36-DD80-24D84E2106C5}"/>
          </ac:cxnSpMkLst>
        </pc:cxnChg>
        <pc:cxnChg chg="add mod topLvl">
          <ac:chgData name="Malak Qeedan" userId="aed259efaa37acd1" providerId="LiveId" clId="{DC662488-11E7-4A1E-A779-24D3DAD79BFF}" dt="2024-01-07T13:38:18.528" v="1780"/>
          <ac:cxnSpMkLst>
            <pc:docMk/>
            <pc:sldMk cId="2302235073" sldId="259"/>
            <ac:cxnSpMk id="5" creationId="{9E0C52FB-E2C9-4544-7351-873E854DF2D1}"/>
          </ac:cxnSpMkLst>
        </pc:cxnChg>
        <pc:cxnChg chg="add mod">
          <ac:chgData name="Malak Qeedan" userId="aed259efaa37acd1" providerId="LiveId" clId="{DC662488-11E7-4A1E-A779-24D3DAD79BFF}" dt="2024-01-06T14:42:44.748" v="1635" actId="164"/>
          <ac:cxnSpMkLst>
            <pc:docMk/>
            <pc:sldMk cId="2302235073" sldId="259"/>
            <ac:cxnSpMk id="24" creationId="{3B738616-C379-0D43-0E83-0FD43C5E5305}"/>
          </ac:cxnSpMkLst>
        </pc:cxnChg>
        <pc:cxnChg chg="add mod">
          <ac:chgData name="Malak Qeedan" userId="aed259efaa37acd1" providerId="LiveId" clId="{DC662488-11E7-4A1E-A779-24D3DAD79BFF}" dt="2024-01-06T14:42:44.748" v="1635" actId="164"/>
          <ac:cxnSpMkLst>
            <pc:docMk/>
            <pc:sldMk cId="2302235073" sldId="259"/>
            <ac:cxnSpMk id="26" creationId="{83F52739-6AE3-8798-58ED-1B4A616636E3}"/>
          </ac:cxnSpMkLst>
        </pc:cxnChg>
        <pc:cxnChg chg="add mod">
          <ac:chgData name="Malak Qeedan" userId="aed259efaa37acd1" providerId="LiveId" clId="{DC662488-11E7-4A1E-A779-24D3DAD79BFF}" dt="2024-01-06T14:42:44.748" v="1635" actId="164"/>
          <ac:cxnSpMkLst>
            <pc:docMk/>
            <pc:sldMk cId="2302235073" sldId="259"/>
            <ac:cxnSpMk id="28" creationId="{B1D6B647-FC7C-E820-E2F7-D2793225B4F8}"/>
          </ac:cxnSpMkLst>
        </pc:cxnChg>
        <pc:cxnChg chg="del mod">
          <ac:chgData name="Malak Qeedan" userId="aed259efaa37acd1" providerId="LiveId" clId="{DC662488-11E7-4A1E-A779-24D3DAD79BFF}" dt="2024-01-06T14:45:07.272" v="1662" actId="478"/>
          <ac:cxnSpMkLst>
            <pc:docMk/>
            <pc:sldMk cId="2302235073" sldId="259"/>
            <ac:cxnSpMk id="60" creationId="{928D107D-C258-F56A-D288-E26038524322}"/>
          </ac:cxnSpMkLst>
        </pc:cxnChg>
        <pc:cxnChg chg="del mod">
          <ac:chgData name="Malak Qeedan" userId="aed259efaa37acd1" providerId="LiveId" clId="{DC662488-11E7-4A1E-A779-24D3DAD79BFF}" dt="2024-01-06T14:45:03.272" v="1661" actId="478"/>
          <ac:cxnSpMkLst>
            <pc:docMk/>
            <pc:sldMk cId="2302235073" sldId="259"/>
            <ac:cxnSpMk id="1024" creationId="{8EAB03C3-8082-3D88-4452-3C956DC2C24D}"/>
          </ac:cxnSpMkLst>
        </pc:cxnChg>
        <pc:cxnChg chg="del mod topLvl">
          <ac:chgData name="Malak Qeedan" userId="aed259efaa37acd1" providerId="LiveId" clId="{DC662488-11E7-4A1E-A779-24D3DAD79BFF}" dt="2024-01-06T14:46:04.148" v="1672" actId="21"/>
          <ac:cxnSpMkLst>
            <pc:docMk/>
            <pc:sldMk cId="2302235073" sldId="259"/>
            <ac:cxnSpMk id="1026" creationId="{1C9748F1-F8BB-5BF4-8E67-D1489FD9CB34}"/>
          </ac:cxnSpMkLst>
        </pc:cxnChg>
        <pc:cxnChg chg="mod topLvl">
          <ac:chgData name="Malak Qeedan" userId="aed259efaa37acd1" providerId="LiveId" clId="{DC662488-11E7-4A1E-A779-24D3DAD79BFF}" dt="2024-01-06T14:46:21.009" v="1681" actId="1076"/>
          <ac:cxnSpMkLst>
            <pc:docMk/>
            <pc:sldMk cId="2302235073" sldId="259"/>
            <ac:cxnSpMk id="1029" creationId="{B02CE1F5-D7CA-BA09-BEEB-62159BA998A1}"/>
          </ac:cxnSpMkLst>
        </pc:cxnChg>
        <pc:cxnChg chg="mod topLvl">
          <ac:chgData name="Malak Qeedan" userId="aed259efaa37acd1" providerId="LiveId" clId="{DC662488-11E7-4A1E-A779-24D3DAD79BFF}" dt="2024-01-06T14:46:21.009" v="1681" actId="1076"/>
          <ac:cxnSpMkLst>
            <pc:docMk/>
            <pc:sldMk cId="2302235073" sldId="259"/>
            <ac:cxnSpMk id="1030" creationId="{37A326BC-62B8-931C-5337-F2F0EDB53AC7}"/>
          </ac:cxnSpMkLst>
        </pc:cxnChg>
        <pc:cxnChg chg="del mod">
          <ac:chgData name="Malak Qeedan" userId="aed259efaa37acd1" providerId="LiveId" clId="{DC662488-11E7-4A1E-A779-24D3DAD79BFF}" dt="2024-01-06T14:44:04.879" v="1647" actId="478"/>
          <ac:cxnSpMkLst>
            <pc:docMk/>
            <pc:sldMk cId="2302235073" sldId="259"/>
            <ac:cxnSpMk id="1033" creationId="{4876D9E0-C422-3A8D-1A91-F245C136D33E}"/>
          </ac:cxnSpMkLst>
        </pc:cxnChg>
        <pc:cxnChg chg="add mod">
          <ac:chgData name="Malak Qeedan" userId="aed259efaa37acd1" providerId="LiveId" clId="{DC662488-11E7-4A1E-A779-24D3DAD79BFF}" dt="2024-01-06T14:46:21.009" v="1681" actId="1076"/>
          <ac:cxnSpMkLst>
            <pc:docMk/>
            <pc:sldMk cId="2302235073" sldId="259"/>
            <ac:cxnSpMk id="1037" creationId="{5B5354C6-96C3-9EE9-EFCA-0B45838F5F50}"/>
          </ac:cxnSpMkLst>
        </pc:cxnChg>
        <pc:cxnChg chg="del mod topLvl">
          <ac:chgData name="Malak Qeedan" userId="aed259efaa37acd1" providerId="LiveId" clId="{DC662488-11E7-4A1E-A779-24D3DAD79BFF}" dt="2024-01-06T14:47:02.288" v="1690" actId="478"/>
          <ac:cxnSpMkLst>
            <pc:docMk/>
            <pc:sldMk cId="2302235073" sldId="259"/>
            <ac:cxnSpMk id="1044" creationId="{35046704-D544-4560-16C4-BE9223725C1C}"/>
          </ac:cxnSpMkLst>
        </pc:cxnChg>
        <pc:cxnChg chg="mod topLvl">
          <ac:chgData name="Malak Qeedan" userId="aed259efaa37acd1" providerId="LiveId" clId="{DC662488-11E7-4A1E-A779-24D3DAD79BFF}" dt="2024-01-09T18:45:38.849" v="3843" actId="1076"/>
          <ac:cxnSpMkLst>
            <pc:docMk/>
            <pc:sldMk cId="2302235073" sldId="259"/>
            <ac:cxnSpMk id="1049" creationId="{5D5107A2-68AF-EC9C-83EF-485E50DFAE94}"/>
          </ac:cxnSpMkLst>
        </pc:cxnChg>
        <pc:cxnChg chg="mod topLvl">
          <ac:chgData name="Malak Qeedan" userId="aed259efaa37acd1" providerId="LiveId" clId="{DC662488-11E7-4A1E-A779-24D3DAD79BFF}" dt="2024-01-09T18:45:38.849" v="3843" actId="1076"/>
          <ac:cxnSpMkLst>
            <pc:docMk/>
            <pc:sldMk cId="2302235073" sldId="259"/>
            <ac:cxnSpMk id="1050" creationId="{15821326-9EB6-FC94-111E-36E2C0BCE50C}"/>
          </ac:cxnSpMkLst>
        </pc:cxnChg>
        <pc:cxnChg chg="mod">
          <ac:chgData name="Malak Qeedan" userId="aed259efaa37acd1" providerId="LiveId" clId="{DC662488-11E7-4A1E-A779-24D3DAD79BFF}" dt="2024-01-06T14:46:48.419" v="1687"/>
          <ac:cxnSpMkLst>
            <pc:docMk/>
            <pc:sldMk cId="2302235073" sldId="259"/>
            <ac:cxnSpMk id="1053" creationId="{B6E1D132-D0DB-6876-2D34-BD2485011503}"/>
          </ac:cxnSpMkLst>
        </pc:cxnChg>
        <pc:cxnChg chg="mod">
          <ac:chgData name="Malak Qeedan" userId="aed259efaa37acd1" providerId="LiveId" clId="{DC662488-11E7-4A1E-A779-24D3DAD79BFF}" dt="2024-01-06T14:46:48.419" v="1687"/>
          <ac:cxnSpMkLst>
            <pc:docMk/>
            <pc:sldMk cId="2302235073" sldId="259"/>
            <ac:cxnSpMk id="1056" creationId="{6E85C6A5-A5D0-2FFA-FEB0-8D351FDE79DC}"/>
          </ac:cxnSpMkLst>
        </pc:cxnChg>
        <pc:cxnChg chg="mod">
          <ac:chgData name="Malak Qeedan" userId="aed259efaa37acd1" providerId="LiveId" clId="{DC662488-11E7-4A1E-A779-24D3DAD79BFF}" dt="2024-01-06T14:46:48.419" v="1687"/>
          <ac:cxnSpMkLst>
            <pc:docMk/>
            <pc:sldMk cId="2302235073" sldId="259"/>
            <ac:cxnSpMk id="1057" creationId="{A0E09B08-4C9C-47BE-8D5A-6FA17B304C4E}"/>
          </ac:cxnSpMkLst>
        </pc:cxnChg>
        <pc:cxnChg chg="del mod">
          <ac:chgData name="Malak Qeedan" userId="aed259efaa37acd1" providerId="LiveId" clId="{DC662488-11E7-4A1E-A779-24D3DAD79BFF}" dt="2024-01-06T14:56:53.847" v="1746" actId="478"/>
          <ac:cxnSpMkLst>
            <pc:docMk/>
            <pc:sldMk cId="2302235073" sldId="259"/>
            <ac:cxnSpMk id="1062" creationId="{25707530-9C84-E814-F519-8BDF136EDBFF}"/>
          </ac:cxnSpMkLst>
        </pc:cxnChg>
        <pc:cxnChg chg="del mod">
          <ac:chgData name="Malak Qeedan" userId="aed259efaa37acd1" providerId="LiveId" clId="{DC662488-11E7-4A1E-A779-24D3DAD79BFF}" dt="2024-01-06T14:56:51.969" v="1745" actId="478"/>
          <ac:cxnSpMkLst>
            <pc:docMk/>
            <pc:sldMk cId="2302235073" sldId="259"/>
            <ac:cxnSpMk id="1063" creationId="{73818DB4-C55A-3115-FF0F-E30BF279F74C}"/>
          </ac:cxnSpMkLst>
        </pc:cxnChg>
      </pc:sldChg>
      <pc:sldChg chg="addSp delSp modSp add del mod delAnim modAnim">
        <pc:chgData name="Malak Qeedan" userId="aed259efaa37acd1" providerId="LiveId" clId="{DC662488-11E7-4A1E-A779-24D3DAD79BFF}" dt="2024-01-07T19:47:37.743" v="1872" actId="47"/>
        <pc:sldMkLst>
          <pc:docMk/>
          <pc:sldMk cId="827654223" sldId="260"/>
        </pc:sldMkLst>
        <pc:spChg chg="del">
          <ac:chgData name="Malak Qeedan" userId="aed259efaa37acd1" providerId="LiveId" clId="{DC662488-11E7-4A1E-A779-24D3DAD79BFF}" dt="2024-01-07T19:42:32.511" v="1823" actId="478"/>
          <ac:spMkLst>
            <pc:docMk/>
            <pc:sldMk cId="827654223" sldId="260"/>
            <ac:spMk id="14" creationId="{4E41CBAB-24D4-B69B-BFBD-B8565B6D07FD}"/>
          </ac:spMkLst>
        </pc:spChg>
        <pc:grpChg chg="del">
          <ac:chgData name="Malak Qeedan" userId="aed259efaa37acd1" providerId="LiveId" clId="{DC662488-11E7-4A1E-A779-24D3DAD79BFF}" dt="2024-01-07T19:41:36.945" v="1813" actId="478"/>
          <ac:grpSpMkLst>
            <pc:docMk/>
            <pc:sldMk cId="827654223" sldId="260"/>
            <ac:grpSpMk id="1038" creationId="{B6EFBEBE-F21F-9766-D110-74DB79A90E55}"/>
          </ac:grpSpMkLst>
        </pc:grpChg>
        <pc:grpChg chg="del">
          <ac:chgData name="Malak Qeedan" userId="aed259efaa37acd1" providerId="LiveId" clId="{DC662488-11E7-4A1E-A779-24D3DAD79BFF}" dt="2024-01-07T19:41:36.058" v="1812" actId="478"/>
          <ac:grpSpMkLst>
            <pc:docMk/>
            <pc:sldMk cId="827654223" sldId="260"/>
            <ac:grpSpMk id="1042" creationId="{C3862E06-5238-983A-C822-846A664EBCB4}"/>
          </ac:grpSpMkLst>
        </pc:grpChg>
        <pc:grpChg chg="add del mod">
          <ac:chgData name="Malak Qeedan" userId="aed259efaa37acd1" providerId="LiveId" clId="{DC662488-11E7-4A1E-A779-24D3DAD79BFF}" dt="2024-01-07T19:45:12.009" v="1861" actId="165"/>
          <ac:grpSpMkLst>
            <pc:docMk/>
            <pc:sldMk cId="827654223" sldId="260"/>
            <ac:grpSpMk id="1065" creationId="{580C0F11-BE12-6124-63C9-DCAA08E75C01}"/>
          </ac:grpSpMkLst>
        </pc:grpChg>
        <pc:picChg chg="del">
          <ac:chgData name="Malak Qeedan" userId="aed259efaa37acd1" providerId="LiveId" clId="{DC662488-11E7-4A1E-A779-24D3DAD79BFF}" dt="2024-01-07T19:41:45.966" v="1816" actId="478"/>
          <ac:picMkLst>
            <pc:docMk/>
            <pc:sldMk cId="827654223" sldId="260"/>
            <ac:picMk id="45" creationId="{0D9158A7-C462-807F-BA0F-DFC1ADE37DC9}"/>
          </ac:picMkLst>
        </pc:picChg>
        <pc:picChg chg="mod topLvl">
          <ac:chgData name="Malak Qeedan" userId="aed259efaa37acd1" providerId="LiveId" clId="{DC662488-11E7-4A1E-A779-24D3DAD79BFF}" dt="2024-01-07T19:47:33.832" v="1871" actId="1076"/>
          <ac:picMkLst>
            <pc:docMk/>
            <pc:sldMk cId="827654223" sldId="260"/>
            <ac:picMk id="1058" creationId="{8E79E7FF-6238-0454-B58B-E8544A4C19A0}"/>
          </ac:picMkLst>
        </pc:picChg>
        <pc:picChg chg="mod topLvl">
          <ac:chgData name="Malak Qeedan" userId="aed259efaa37acd1" providerId="LiveId" clId="{DC662488-11E7-4A1E-A779-24D3DAD79BFF}" dt="2024-01-07T19:45:12.009" v="1861" actId="165"/>
          <ac:picMkLst>
            <pc:docMk/>
            <pc:sldMk cId="827654223" sldId="260"/>
            <ac:picMk id="1059" creationId="{702D271C-985D-D821-BD64-3FC5CC67BAFF}"/>
          </ac:picMkLst>
        </pc:picChg>
        <pc:picChg chg="mod topLvl">
          <ac:chgData name="Malak Qeedan" userId="aed259efaa37acd1" providerId="LiveId" clId="{DC662488-11E7-4A1E-A779-24D3DAD79BFF}" dt="2024-01-07T19:45:12.009" v="1861" actId="165"/>
          <ac:picMkLst>
            <pc:docMk/>
            <pc:sldMk cId="827654223" sldId="260"/>
            <ac:picMk id="1061" creationId="{3E1DE482-A9F6-E845-17CD-42EA600E5B95}"/>
          </ac:picMkLst>
        </pc:picChg>
      </pc:sldChg>
      <pc:sldChg chg="addSp delSp modSp add mod addAnim delAnim modAnim modNotesTx">
        <pc:chgData name="Malak Qeedan" userId="aed259efaa37acd1" providerId="LiveId" clId="{DC662488-11E7-4A1E-A779-24D3DAD79BFF}" dt="2024-01-16T12:52:39.497" v="13453" actId="20577"/>
        <pc:sldMkLst>
          <pc:docMk/>
          <pc:sldMk cId="3063986066" sldId="260"/>
        </pc:sldMkLst>
        <pc:spChg chg="add mod">
          <ac:chgData name="Malak Qeedan" userId="aed259efaa37acd1" providerId="LiveId" clId="{DC662488-11E7-4A1E-A779-24D3DAD79BFF}" dt="2024-01-14T17:06:27.749" v="8473" actId="1076"/>
          <ac:spMkLst>
            <pc:docMk/>
            <pc:sldMk cId="3063986066" sldId="260"/>
            <ac:spMk id="2" creationId="{56931A16-B94C-7643-28BB-C0832E6410FC}"/>
          </ac:spMkLst>
        </pc:spChg>
        <pc:spChg chg="add mod">
          <ac:chgData name="Malak Qeedan" userId="aed259efaa37acd1" providerId="LiveId" clId="{DC662488-11E7-4A1E-A779-24D3DAD79BFF}" dt="2024-01-14T17:06:36.427" v="8474" actId="1076"/>
          <ac:spMkLst>
            <pc:docMk/>
            <pc:sldMk cId="3063986066" sldId="260"/>
            <ac:spMk id="4" creationId="{2E566A78-72AF-5D3A-328F-12031B797B4C}"/>
          </ac:spMkLst>
        </pc:spChg>
        <pc:spChg chg="mod">
          <ac:chgData name="Malak Qeedan" userId="aed259efaa37acd1" providerId="LiveId" clId="{DC662488-11E7-4A1E-A779-24D3DAD79BFF}" dt="2024-01-07T20:04:56.966" v="1909" actId="14100"/>
          <ac:spMkLst>
            <pc:docMk/>
            <pc:sldMk cId="3063986066" sldId="260"/>
            <ac:spMk id="6" creationId="{62729470-9D6A-07B3-FECA-8A272A227F56}"/>
          </ac:spMkLst>
        </pc:spChg>
        <pc:spChg chg="add del mod">
          <ac:chgData name="Malak Qeedan" userId="aed259efaa37acd1" providerId="LiveId" clId="{DC662488-11E7-4A1E-A779-24D3DAD79BFF}" dt="2024-01-08T00:01:19.278" v="2033" actId="21"/>
          <ac:spMkLst>
            <pc:docMk/>
            <pc:sldMk cId="3063986066" sldId="260"/>
            <ac:spMk id="7" creationId="{13077DB1-C51C-EBDE-6890-2FA3BB345F12}"/>
          </ac:spMkLst>
        </pc:spChg>
        <pc:spChg chg="del mod">
          <ac:chgData name="Malak Qeedan" userId="aed259efaa37acd1" providerId="LiveId" clId="{DC662488-11E7-4A1E-A779-24D3DAD79BFF}" dt="2024-01-14T17:06:15.214" v="8472" actId="478"/>
          <ac:spMkLst>
            <pc:docMk/>
            <pc:sldMk cId="3063986066" sldId="260"/>
            <ac:spMk id="14" creationId="{4E41CBAB-24D4-B69B-BFBD-B8565B6D07FD}"/>
          </ac:spMkLst>
        </pc:spChg>
        <pc:spChg chg="del mod">
          <ac:chgData name="Malak Qeedan" userId="aed259efaa37acd1" providerId="LiveId" clId="{DC662488-11E7-4A1E-A779-24D3DAD79BFF}" dt="2024-01-07T20:03:06.719" v="1891" actId="478"/>
          <ac:spMkLst>
            <pc:docMk/>
            <pc:sldMk cId="3063986066" sldId="260"/>
            <ac:spMk id="29" creationId="{D1E18AE3-7921-5F92-17F5-24938EEED178}"/>
          </ac:spMkLst>
        </pc:spChg>
        <pc:grpChg chg="del">
          <ac:chgData name="Malak Qeedan" userId="aed259efaa37acd1" providerId="LiveId" clId="{DC662488-11E7-4A1E-A779-24D3DAD79BFF}" dt="2024-01-07T19:47:47.626" v="1877" actId="478"/>
          <ac:grpSpMkLst>
            <pc:docMk/>
            <pc:sldMk cId="3063986066" sldId="260"/>
            <ac:grpSpMk id="1038" creationId="{B6EFBEBE-F21F-9766-D110-74DB79A90E55}"/>
          </ac:grpSpMkLst>
        </pc:grpChg>
        <pc:grpChg chg="del">
          <ac:chgData name="Malak Qeedan" userId="aed259efaa37acd1" providerId="LiveId" clId="{DC662488-11E7-4A1E-A779-24D3DAD79BFF}" dt="2024-01-07T19:47:47.151" v="1876" actId="478"/>
          <ac:grpSpMkLst>
            <pc:docMk/>
            <pc:sldMk cId="3063986066" sldId="260"/>
            <ac:grpSpMk id="1042" creationId="{C3862E06-5238-983A-C822-846A664EBCB4}"/>
          </ac:grpSpMkLst>
        </pc:grpChg>
        <pc:grpChg chg="del">
          <ac:chgData name="Malak Qeedan" userId="aed259efaa37acd1" providerId="LiveId" clId="{DC662488-11E7-4A1E-A779-24D3DAD79BFF}" dt="2024-01-07T19:47:46.609" v="1875" actId="478"/>
          <ac:grpSpMkLst>
            <pc:docMk/>
            <pc:sldMk cId="3063986066" sldId="260"/>
            <ac:grpSpMk id="1065" creationId="{580C0F11-BE12-6124-63C9-DCAA08E75C01}"/>
          </ac:grpSpMkLst>
        </pc:grpChg>
        <pc:picChg chg="add mod modCrop">
          <ac:chgData name="Malak Qeedan" userId="aed259efaa37acd1" providerId="LiveId" clId="{DC662488-11E7-4A1E-A779-24D3DAD79BFF}" dt="2024-01-07T23:43:19.565" v="1993" actId="732"/>
          <ac:picMkLst>
            <pc:docMk/>
            <pc:sldMk cId="3063986066" sldId="260"/>
            <ac:picMk id="3" creationId="{BC45DE26-F3A4-27EA-E51D-ADFAC871FE5D}"/>
          </ac:picMkLst>
        </pc:picChg>
        <pc:picChg chg="add mod">
          <ac:chgData name="Malak Qeedan" userId="aed259efaa37acd1" providerId="LiveId" clId="{DC662488-11E7-4A1E-A779-24D3DAD79BFF}" dt="2024-01-07T23:59:50.452" v="2017" actId="34135"/>
          <ac:picMkLst>
            <pc:docMk/>
            <pc:sldMk cId="3063986066" sldId="260"/>
            <ac:picMk id="5" creationId="{A608E6DB-B7B5-C27A-482D-565F7D03C6AD}"/>
          </ac:picMkLst>
        </pc:picChg>
        <pc:picChg chg="add del mod">
          <ac:chgData name="Malak Qeedan" userId="aed259efaa37acd1" providerId="LiveId" clId="{DC662488-11E7-4A1E-A779-24D3DAD79BFF}" dt="2024-01-08T00:01:16.326" v="2032" actId="478"/>
          <ac:picMkLst>
            <pc:docMk/>
            <pc:sldMk cId="3063986066" sldId="260"/>
            <ac:picMk id="8" creationId="{D55655ED-66D1-E5BA-056A-14F4A0455842}"/>
          </ac:picMkLst>
        </pc:picChg>
        <pc:picChg chg="add del mod">
          <ac:chgData name="Malak Qeedan" userId="aed259efaa37acd1" providerId="LiveId" clId="{DC662488-11E7-4A1E-A779-24D3DAD79BFF}" dt="2024-01-08T00:00:50.289" v="2028"/>
          <ac:picMkLst>
            <pc:docMk/>
            <pc:sldMk cId="3063986066" sldId="260"/>
            <ac:picMk id="12" creationId="{EFB8ED0C-76B9-CD01-3C07-195F1B6A8A98}"/>
          </ac:picMkLst>
        </pc:picChg>
        <pc:picChg chg="del">
          <ac:chgData name="Malak Qeedan" userId="aed259efaa37acd1" providerId="LiveId" clId="{DC662488-11E7-4A1E-A779-24D3DAD79BFF}" dt="2024-01-07T19:47:45.900" v="1874" actId="478"/>
          <ac:picMkLst>
            <pc:docMk/>
            <pc:sldMk cId="3063986066" sldId="260"/>
            <ac:picMk id="45" creationId="{0D9158A7-C462-807F-BA0F-DFC1ADE37DC9}"/>
          </ac:picMkLst>
        </pc:picChg>
      </pc:sldChg>
      <pc:sldChg chg="new del">
        <pc:chgData name="Malak Qeedan" userId="aed259efaa37acd1" providerId="LiveId" clId="{DC662488-11E7-4A1E-A779-24D3DAD79BFF}" dt="2024-01-08T00:01:24.328" v="2035" actId="680"/>
        <pc:sldMkLst>
          <pc:docMk/>
          <pc:sldMk cId="1274666589" sldId="261"/>
        </pc:sldMkLst>
      </pc:sldChg>
      <pc:sldChg chg="addSp delSp modSp add mod addAnim delAnim modAnim modNotesTx">
        <pc:chgData name="Malak Qeedan" userId="aed259efaa37acd1" providerId="LiveId" clId="{DC662488-11E7-4A1E-A779-24D3DAD79BFF}" dt="2024-01-16T11:17:49.015" v="13370" actId="1076"/>
        <pc:sldMkLst>
          <pc:docMk/>
          <pc:sldMk cId="4044042675" sldId="261"/>
        </pc:sldMkLst>
        <pc:spChg chg="add del mod">
          <ac:chgData name="Malak Qeedan" userId="aed259efaa37acd1" providerId="LiveId" clId="{DC662488-11E7-4A1E-A779-24D3DAD79BFF}" dt="2024-01-08T00:01:55.649" v="2043"/>
          <ac:spMkLst>
            <pc:docMk/>
            <pc:sldMk cId="4044042675" sldId="261"/>
            <ac:spMk id="2" creationId="{AC55040B-0848-0B29-7000-5FF01BC46ED4}"/>
          </ac:spMkLst>
        </pc:spChg>
        <pc:spChg chg="add mod">
          <ac:chgData name="Malak Qeedan" userId="aed259efaa37acd1" providerId="LiveId" clId="{DC662488-11E7-4A1E-A779-24D3DAD79BFF}" dt="2024-01-14T16:23:01.707" v="7931"/>
          <ac:spMkLst>
            <pc:docMk/>
            <pc:sldMk cId="4044042675" sldId="261"/>
            <ac:spMk id="2" creationId="{D9F7943A-D15E-E18C-1EB6-F0587A4A3737}"/>
          </ac:spMkLst>
        </pc:spChg>
        <pc:spChg chg="add del">
          <ac:chgData name="Malak Qeedan" userId="aed259efaa37acd1" providerId="LiveId" clId="{DC662488-11E7-4A1E-A779-24D3DAD79BFF}" dt="2024-01-08T00:02:32.230" v="2055" actId="478"/>
          <ac:spMkLst>
            <pc:docMk/>
            <pc:sldMk cId="4044042675" sldId="261"/>
            <ac:spMk id="4" creationId="{2E566A78-72AF-5D3A-328F-12031B797B4C}"/>
          </ac:spMkLst>
        </pc:spChg>
        <pc:spChg chg="mod">
          <ac:chgData name="Malak Qeedan" userId="aed259efaa37acd1" providerId="LiveId" clId="{DC662488-11E7-4A1E-A779-24D3DAD79BFF}" dt="2024-01-08T00:01:48.098" v="2040" actId="20577"/>
          <ac:spMkLst>
            <pc:docMk/>
            <pc:sldMk cId="4044042675" sldId="261"/>
            <ac:spMk id="6" creationId="{62729470-9D6A-07B3-FECA-8A272A227F56}"/>
          </ac:spMkLst>
        </pc:spChg>
        <pc:spChg chg="add mod">
          <ac:chgData name="Malak Qeedan" userId="aed259efaa37acd1" providerId="LiveId" clId="{DC662488-11E7-4A1E-A779-24D3DAD79BFF}" dt="2024-01-16T11:17:49.015" v="13370" actId="1076"/>
          <ac:spMkLst>
            <pc:docMk/>
            <pc:sldMk cId="4044042675" sldId="261"/>
            <ac:spMk id="7" creationId="{614B882A-499C-72FB-F93B-2DEACF04576D}"/>
          </ac:spMkLst>
        </pc:spChg>
        <pc:spChg chg="add del">
          <ac:chgData name="Malak Qeedan" userId="aed259efaa37acd1" providerId="LiveId" clId="{DC662488-11E7-4A1E-A779-24D3DAD79BFF}" dt="2024-01-08T00:02:30.533" v="2054" actId="478"/>
          <ac:spMkLst>
            <pc:docMk/>
            <pc:sldMk cId="4044042675" sldId="261"/>
            <ac:spMk id="14" creationId="{4E41CBAB-24D4-B69B-BFBD-B8565B6D07FD}"/>
          </ac:spMkLst>
        </pc:spChg>
        <pc:spChg chg="add del mod">
          <ac:chgData name="Malak Qeedan" userId="aed259efaa37acd1" providerId="LiveId" clId="{DC662488-11E7-4A1E-A779-24D3DAD79BFF}" dt="2024-01-08T00:05:31.208" v="2083"/>
          <ac:spMkLst>
            <pc:docMk/>
            <pc:sldMk cId="4044042675" sldId="261"/>
            <ac:spMk id="29" creationId="{EFB4AF0D-5B9D-6440-FDA0-43A3A133A593}"/>
          </ac:spMkLst>
        </pc:spChg>
        <pc:spChg chg="add mod">
          <ac:chgData name="Malak Qeedan" userId="aed259efaa37acd1" providerId="LiveId" clId="{DC662488-11E7-4A1E-A779-24D3DAD79BFF}" dt="2024-01-13T14:16:02.712" v="7305" actId="1036"/>
          <ac:spMkLst>
            <pc:docMk/>
            <pc:sldMk cId="4044042675" sldId="261"/>
            <ac:spMk id="31" creationId="{ACC59B6D-4815-7D59-FFF7-7F4295682B74}"/>
          </ac:spMkLst>
        </pc:spChg>
        <pc:spChg chg="add del mod">
          <ac:chgData name="Malak Qeedan" userId="aed259efaa37acd1" providerId="LiveId" clId="{DC662488-11E7-4A1E-A779-24D3DAD79BFF}" dt="2024-01-13T14:15:34.629" v="7297" actId="478"/>
          <ac:spMkLst>
            <pc:docMk/>
            <pc:sldMk cId="4044042675" sldId="261"/>
            <ac:spMk id="32" creationId="{27E937C3-3113-9159-DEF4-5408EB516FFC}"/>
          </ac:spMkLst>
        </pc:spChg>
        <pc:spChg chg="add del mod">
          <ac:chgData name="Malak Qeedan" userId="aed259efaa37acd1" providerId="LiveId" clId="{DC662488-11E7-4A1E-A779-24D3DAD79BFF}" dt="2024-01-13T14:15:36.377" v="7298" actId="478"/>
          <ac:spMkLst>
            <pc:docMk/>
            <pc:sldMk cId="4044042675" sldId="261"/>
            <ac:spMk id="33" creationId="{D9FAB513-8440-362D-C963-075E53FA93DA}"/>
          </ac:spMkLst>
        </pc:spChg>
        <pc:spChg chg="add del mod">
          <ac:chgData name="Malak Qeedan" userId="aed259efaa37acd1" providerId="LiveId" clId="{DC662488-11E7-4A1E-A779-24D3DAD79BFF}" dt="2024-01-13T14:15:40.297" v="7299" actId="478"/>
          <ac:spMkLst>
            <pc:docMk/>
            <pc:sldMk cId="4044042675" sldId="261"/>
            <ac:spMk id="34" creationId="{581A4888-FC71-F2EA-CB81-C0B68F884F8A}"/>
          </ac:spMkLst>
        </pc:spChg>
        <pc:spChg chg="add del mod">
          <ac:chgData name="Malak Qeedan" userId="aed259efaa37acd1" providerId="LiveId" clId="{DC662488-11E7-4A1E-A779-24D3DAD79BFF}" dt="2024-01-13T14:15:43.252" v="7300" actId="478"/>
          <ac:spMkLst>
            <pc:docMk/>
            <pc:sldMk cId="4044042675" sldId="261"/>
            <ac:spMk id="35" creationId="{2BBDC335-BB14-3822-06E7-6A28DC63A96C}"/>
          </ac:spMkLst>
        </pc:spChg>
        <pc:spChg chg="add del mod">
          <ac:chgData name="Malak Qeedan" userId="aed259efaa37acd1" providerId="LiveId" clId="{DC662488-11E7-4A1E-A779-24D3DAD79BFF}" dt="2024-01-13T14:15:44.874" v="7301" actId="478"/>
          <ac:spMkLst>
            <pc:docMk/>
            <pc:sldMk cId="4044042675" sldId="261"/>
            <ac:spMk id="36" creationId="{050375D3-E479-A680-1D46-61F67DC9F4B8}"/>
          </ac:spMkLst>
        </pc:spChg>
        <pc:spChg chg="add del mod">
          <ac:chgData name="Malak Qeedan" userId="aed259efaa37acd1" providerId="LiveId" clId="{DC662488-11E7-4A1E-A779-24D3DAD79BFF}" dt="2024-01-08T00:10:08.497" v="2129" actId="478"/>
          <ac:spMkLst>
            <pc:docMk/>
            <pc:sldMk cId="4044042675" sldId="261"/>
            <ac:spMk id="37" creationId="{02BC7E0D-AC3A-B46F-0E52-0B3836704319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46" creationId="{732C98FF-78C4-BC18-F064-5946E38016C0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47" creationId="{E114D8DE-2578-D8F1-20C4-B60ED500CD50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48" creationId="{276EAB3C-CEF0-755B-2608-248E02DB10C2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49" creationId="{8457CE95-3EE4-A3E7-54B1-C53709CCBE28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50" creationId="{327C667C-3843-CCB6-7863-BF00188CAA71}"/>
          </ac:spMkLst>
        </pc:spChg>
        <pc:spChg chg="add mod">
          <ac:chgData name="Malak Qeedan" userId="aed259efaa37acd1" providerId="LiveId" clId="{DC662488-11E7-4A1E-A779-24D3DAD79BFF}" dt="2024-01-08T00:12:07.848" v="2141" actId="571"/>
          <ac:spMkLst>
            <pc:docMk/>
            <pc:sldMk cId="4044042675" sldId="261"/>
            <ac:spMk id="51" creationId="{CFB65A2D-E9EF-E97B-A17B-F0EDED9884DA}"/>
          </ac:spMkLst>
        </pc:spChg>
        <pc:spChg chg="add mod">
          <ac:chgData name="Malak Qeedan" userId="aed259efaa37acd1" providerId="LiveId" clId="{DC662488-11E7-4A1E-A779-24D3DAD79BFF}" dt="2024-01-08T00:12:59.506" v="2162"/>
          <ac:spMkLst>
            <pc:docMk/>
            <pc:sldMk cId="4044042675" sldId="261"/>
            <ac:spMk id="55" creationId="{9EF22207-2FCE-45AE-B5F3-E11353042DE4}"/>
          </ac:spMkLst>
        </pc:spChg>
        <pc:spChg chg="add del mod">
          <ac:chgData name="Malak Qeedan" userId="aed259efaa37acd1" providerId="LiveId" clId="{DC662488-11E7-4A1E-A779-24D3DAD79BFF}" dt="2024-01-13T14:15:16.714" v="7294" actId="20577"/>
          <ac:spMkLst>
            <pc:docMk/>
            <pc:sldMk cId="4044042675" sldId="261"/>
            <ac:spMk id="60" creationId="{BDF0C772-661D-C0A2-4F00-E17107D4E547}"/>
          </ac:spMkLst>
        </pc:spChg>
        <pc:spChg chg="add del mod">
          <ac:chgData name="Malak Qeedan" userId="aed259efaa37acd1" providerId="LiveId" clId="{DC662488-11E7-4A1E-A779-24D3DAD79BFF}" dt="2024-01-16T11:17:17.681" v="13363" actId="6549"/>
          <ac:spMkLst>
            <pc:docMk/>
            <pc:sldMk cId="4044042675" sldId="261"/>
            <ac:spMk id="63" creationId="{63DB1C71-B7A0-7089-7B1E-E0B2011677EC}"/>
          </ac:spMkLst>
        </pc:spChg>
        <pc:grpChg chg="add mod topLvl">
          <ac:chgData name="Malak Qeedan" userId="aed259efaa37acd1" providerId="LiveId" clId="{DC662488-11E7-4A1E-A779-24D3DAD79BFF}" dt="2024-01-13T14:15:16.714" v="7294" actId="20577"/>
          <ac:grpSpMkLst>
            <pc:docMk/>
            <pc:sldMk cId="4044042675" sldId="261"/>
            <ac:grpSpMk id="52" creationId="{B92FB522-2306-08E3-C72C-921263C9FD4C}"/>
          </ac:grpSpMkLst>
        </pc:grpChg>
        <pc:grpChg chg="add mod">
          <ac:chgData name="Malak Qeedan" userId="aed259efaa37acd1" providerId="LiveId" clId="{DC662488-11E7-4A1E-A779-24D3DAD79BFF}" dt="2024-01-08T00:13:00.036" v="2163" actId="164"/>
          <ac:grpSpMkLst>
            <pc:docMk/>
            <pc:sldMk cId="4044042675" sldId="261"/>
            <ac:grpSpMk id="53" creationId="{A8F66AE1-F4A3-9295-0425-1C066B75E3DC}"/>
          </ac:grpSpMkLst>
        </pc:grpChg>
        <pc:grpChg chg="add mod topLvl">
          <ac:chgData name="Malak Qeedan" userId="aed259efaa37acd1" providerId="LiveId" clId="{DC662488-11E7-4A1E-A779-24D3DAD79BFF}" dt="2024-01-13T14:15:16.714" v="7294" actId="20577"/>
          <ac:grpSpMkLst>
            <pc:docMk/>
            <pc:sldMk cId="4044042675" sldId="261"/>
            <ac:grpSpMk id="56" creationId="{A450630A-2A95-20BD-AA3F-2DF3AD3B1A2C}"/>
          </ac:grpSpMkLst>
        </pc:grpChg>
        <pc:grpChg chg="add del mod topLvl">
          <ac:chgData name="Malak Qeedan" userId="aed259efaa37acd1" providerId="LiveId" clId="{DC662488-11E7-4A1E-A779-24D3DAD79BFF}" dt="2024-01-13T14:15:16.714" v="7294" actId="20577"/>
          <ac:grpSpMkLst>
            <pc:docMk/>
            <pc:sldMk cId="4044042675" sldId="261"/>
            <ac:grpSpMk id="61" creationId="{4026F48D-D3A5-38A2-C2F2-63D47C5233F8}"/>
          </ac:grpSpMkLst>
        </pc:grpChg>
        <pc:grpChg chg="add del mod">
          <ac:chgData name="Malak Qeedan" userId="aed259efaa37acd1" providerId="LiveId" clId="{DC662488-11E7-4A1E-A779-24D3DAD79BFF}" dt="2024-01-16T11:17:45.605" v="13369" actId="1076"/>
          <ac:grpSpMkLst>
            <pc:docMk/>
            <pc:sldMk cId="4044042675" sldId="261"/>
            <ac:grpSpMk id="62" creationId="{F171B7EF-5320-7E0A-0066-36020B14DA83}"/>
          </ac:grpSpMkLst>
        </pc:grpChg>
        <pc:picChg chg="del">
          <ac:chgData name="Malak Qeedan" userId="aed259efaa37acd1" providerId="LiveId" clId="{DC662488-11E7-4A1E-A779-24D3DAD79BFF}" dt="2024-01-08T00:01:42.311" v="2039" actId="478"/>
          <ac:picMkLst>
            <pc:docMk/>
            <pc:sldMk cId="4044042675" sldId="261"/>
            <ac:picMk id="3" creationId="{BC45DE26-F3A4-27EA-E51D-ADFAC871FE5D}"/>
          </ac:picMkLst>
        </pc:picChg>
        <pc:picChg chg="del mod">
          <ac:chgData name="Malak Qeedan" userId="aed259efaa37acd1" providerId="LiveId" clId="{DC662488-11E7-4A1E-A779-24D3DAD79BFF}" dt="2024-01-08T00:01:41.112" v="2038" actId="478"/>
          <ac:picMkLst>
            <pc:docMk/>
            <pc:sldMk cId="4044042675" sldId="261"/>
            <ac:picMk id="5" creationId="{A608E6DB-B7B5-C27A-482D-565F7D03C6AD}"/>
          </ac:picMkLst>
        </pc:picChg>
        <pc:picChg chg="add mod">
          <ac:chgData name="Malak Qeedan" userId="aed259efaa37acd1" providerId="LiveId" clId="{DC662488-11E7-4A1E-A779-24D3DAD79BFF}" dt="2024-01-13T14:15:16.714" v="7294" actId="20577"/>
          <ac:picMkLst>
            <pc:docMk/>
            <pc:sldMk cId="4044042675" sldId="261"/>
            <ac:picMk id="10" creationId="{94DD0E69-D73F-32A1-6CD7-326178F22F7B}"/>
          </ac:picMkLst>
        </pc:picChg>
        <pc:inkChg chg="add del">
          <ac:chgData name="Malak Qeedan" userId="aed259efaa37acd1" providerId="LiveId" clId="{DC662488-11E7-4A1E-A779-24D3DAD79BFF}" dt="2024-01-13T14:20:01.466" v="7307" actId="478"/>
          <ac:inkMkLst>
            <pc:docMk/>
            <pc:sldMk cId="4044042675" sldId="261"/>
            <ac:inkMk id="2" creationId="{254A3AB2-B920-DDAE-DE6F-9DB910062BEE}"/>
          </ac:inkMkLst>
        </pc:ink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13" creationId="{B2B7BB68-D7DC-2258-8FB0-FC9C1CD982E6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17" creationId="{16A21180-A41C-203F-1513-DADBCE297C6F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18" creationId="{E74D116F-58D6-665F-190E-8D5F33299B17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19" creationId="{E8FCE8FD-CB2B-B3A1-8514-CC17593AF969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20" creationId="{AD38DC42-AF39-026E-FF43-138548B17E56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21" creationId="{735B934E-BE14-F101-FF1E-EAEDC4319FF0}"/>
          </ac:cxnSpMkLst>
        </pc:cxnChg>
        <pc:cxnChg chg="add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23" creationId="{CD8CEFF0-BF98-4C44-EA87-8BC422137C03}"/>
          </ac:cxnSpMkLst>
        </pc:cxnChg>
        <pc:cxnChg chg="add del mod">
          <ac:chgData name="Malak Qeedan" userId="aed259efaa37acd1" providerId="LiveId" clId="{DC662488-11E7-4A1E-A779-24D3DAD79BFF}" dt="2024-01-08T00:10:09.527" v="2130" actId="478"/>
          <ac:cxnSpMkLst>
            <pc:docMk/>
            <pc:sldMk cId="4044042675" sldId="261"/>
            <ac:cxnSpMk id="24" creationId="{2F057380-766B-4299-65F4-E56C1CDE1FD2}"/>
          </ac:cxnSpMkLst>
        </pc:cxnChg>
        <pc:cxnChg chg="add del mod">
          <ac:chgData name="Malak Qeedan" userId="aed259efaa37acd1" providerId="LiveId" clId="{DC662488-11E7-4A1E-A779-24D3DAD79BFF}" dt="2024-01-08T00:10:10.288" v="2131" actId="478"/>
          <ac:cxnSpMkLst>
            <pc:docMk/>
            <pc:sldMk cId="4044042675" sldId="261"/>
            <ac:cxnSpMk id="26" creationId="{0A3335F9-D240-D994-D167-D2294358C993}"/>
          </ac:cxnSpMkLst>
        </pc:cxnChg>
        <pc:cxnChg chg="add del mod">
          <ac:chgData name="Malak Qeedan" userId="aed259efaa37acd1" providerId="LiveId" clId="{DC662488-11E7-4A1E-A779-24D3DAD79BFF}" dt="2024-01-08T00:10:11.048" v="2132" actId="478"/>
          <ac:cxnSpMkLst>
            <pc:docMk/>
            <pc:sldMk cId="4044042675" sldId="261"/>
            <ac:cxnSpMk id="27" creationId="{587E6FB6-FA85-1483-4942-E4E3A5253CA8}"/>
          </ac:cxnSpMkLst>
        </pc:cxnChg>
        <pc:cxnChg chg="add del mod">
          <ac:chgData name="Malak Qeedan" userId="aed259efaa37acd1" providerId="LiveId" clId="{DC662488-11E7-4A1E-A779-24D3DAD79BFF}" dt="2024-01-08T00:12:20.537" v="2143" actId="478"/>
          <ac:cxnSpMkLst>
            <pc:docMk/>
            <pc:sldMk cId="4044042675" sldId="261"/>
            <ac:cxnSpMk id="28" creationId="{21D29A6B-A001-6E7D-9C62-B58F8E61242B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0" creationId="{2837AA9E-B306-248F-9969-92E1133A6195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1" creationId="{2B17685A-2978-DE7F-D926-26A5EF6CD757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2" creationId="{6DD6C6D6-081E-69D1-2050-FADB1CD24243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3" creationId="{DCCB7792-1D61-08F6-D949-05A5D2CE2E91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4" creationId="{17C3ED9B-038B-3C85-F2EA-45EC992CA63C}"/>
          </ac:cxnSpMkLst>
        </pc:cxnChg>
        <pc:cxnChg chg="add mod">
          <ac:chgData name="Malak Qeedan" userId="aed259efaa37acd1" providerId="LiveId" clId="{DC662488-11E7-4A1E-A779-24D3DAD79BFF}" dt="2024-01-08T00:12:07.848" v="2141" actId="571"/>
          <ac:cxnSpMkLst>
            <pc:docMk/>
            <pc:sldMk cId="4044042675" sldId="261"/>
            <ac:cxnSpMk id="45" creationId="{05E5BBAA-D8BA-03AA-E9AC-D1C3638F740B}"/>
          </ac:cxnSpMkLst>
        </pc:cxnChg>
        <pc:cxnChg chg="add mod">
          <ac:chgData name="Malak Qeedan" userId="aed259efaa37acd1" providerId="LiveId" clId="{DC662488-11E7-4A1E-A779-24D3DAD79BFF}" dt="2024-01-08T00:12:59.506" v="2162"/>
          <ac:cxnSpMkLst>
            <pc:docMk/>
            <pc:sldMk cId="4044042675" sldId="261"/>
            <ac:cxnSpMk id="54" creationId="{9A50BA8B-7BDD-F468-B978-DCC1DE3A2599}"/>
          </ac:cxnSpMkLst>
        </pc:cxnChg>
        <pc:cxnChg chg="add del mod">
          <ac:chgData name="Malak Qeedan" userId="aed259efaa37acd1" providerId="LiveId" clId="{DC662488-11E7-4A1E-A779-24D3DAD79BFF}" dt="2024-01-13T14:15:16.714" v="7294" actId="20577"/>
          <ac:cxnSpMkLst>
            <pc:docMk/>
            <pc:sldMk cId="4044042675" sldId="261"/>
            <ac:cxnSpMk id="58" creationId="{4AF12FB9-D6E9-C1B1-FBA4-03CB6AA7C2FF}"/>
          </ac:cxnSpMkLst>
        </pc:cxnChg>
      </pc:sldChg>
      <pc:sldChg chg="addSp delSp modSp add mod ord delAnim modAnim modNotesTx">
        <pc:chgData name="Malak Qeedan" userId="aed259efaa37acd1" providerId="LiveId" clId="{DC662488-11E7-4A1E-A779-24D3DAD79BFF}" dt="2024-01-14T18:58:29.950" v="9284" actId="20577"/>
        <pc:sldMkLst>
          <pc:docMk/>
          <pc:sldMk cId="4064173893" sldId="262"/>
        </pc:sldMkLst>
        <pc:spChg chg="add mod">
          <ac:chgData name="Malak Qeedan" userId="aed259efaa37acd1" providerId="LiveId" clId="{DC662488-11E7-4A1E-A779-24D3DAD79BFF}" dt="2024-01-14T17:41:43.663" v="8713" actId="1076"/>
          <ac:spMkLst>
            <pc:docMk/>
            <pc:sldMk cId="4064173893" sldId="262"/>
            <ac:spMk id="2" creationId="{C968EA86-4978-5FF7-2719-2ABBB451C397}"/>
          </ac:spMkLst>
        </pc:spChg>
        <pc:spChg chg="add mod">
          <ac:chgData name="Malak Qeedan" userId="aed259efaa37acd1" providerId="LiveId" clId="{DC662488-11E7-4A1E-A779-24D3DAD79BFF}" dt="2024-01-14T17:25:29.330" v="8639"/>
          <ac:spMkLst>
            <pc:docMk/>
            <pc:sldMk cId="4064173893" sldId="262"/>
            <ac:spMk id="3" creationId="{D18F50EC-B879-881B-F5C6-92A7F6985FDF}"/>
          </ac:spMkLst>
        </pc:spChg>
        <pc:spChg chg="del">
          <ac:chgData name="Malak Qeedan" userId="aed259efaa37acd1" providerId="LiveId" clId="{DC662488-11E7-4A1E-A779-24D3DAD79BFF}" dt="2024-01-08T01:14:48.003" v="2352" actId="478"/>
          <ac:spMkLst>
            <pc:docMk/>
            <pc:sldMk cId="4064173893" sldId="262"/>
            <ac:spMk id="4" creationId="{2E566A78-72AF-5D3A-328F-12031B797B4C}"/>
          </ac:spMkLst>
        </pc:spChg>
        <pc:spChg chg="add mod">
          <ac:chgData name="Malak Qeedan" userId="aed259efaa37acd1" providerId="LiveId" clId="{DC662488-11E7-4A1E-A779-24D3DAD79BFF}" dt="2024-01-14T17:25:32.142" v="8641"/>
          <ac:spMkLst>
            <pc:docMk/>
            <pc:sldMk cId="4064173893" sldId="262"/>
            <ac:spMk id="4" creationId="{61FC4CC4-567A-21E0-BEF6-06402E3C7DB5}"/>
          </ac:spMkLst>
        </pc:spChg>
        <pc:spChg chg="add del mod">
          <ac:chgData name="Malak Qeedan" userId="aed259efaa37acd1" providerId="LiveId" clId="{DC662488-11E7-4A1E-A779-24D3DAD79BFF}" dt="2024-01-14T17:25:42.834" v="8649" actId="478"/>
          <ac:spMkLst>
            <pc:docMk/>
            <pc:sldMk cId="4064173893" sldId="262"/>
            <ac:spMk id="5" creationId="{E127497B-4DC6-34A7-D2FC-9EF4C5AA9799}"/>
          </ac:spMkLst>
        </pc:spChg>
        <pc:spChg chg="mod">
          <ac:chgData name="Malak Qeedan" userId="aed259efaa37acd1" providerId="LiveId" clId="{DC662488-11E7-4A1E-A779-24D3DAD79BFF}" dt="2024-01-10T22:47:50.407" v="4390" actId="20577"/>
          <ac:spMkLst>
            <pc:docMk/>
            <pc:sldMk cId="4064173893" sldId="262"/>
            <ac:spMk id="6" creationId="{62729470-9D6A-07B3-FECA-8A272A227F56}"/>
          </ac:spMkLst>
        </pc:spChg>
        <pc:spChg chg="add del">
          <ac:chgData name="Malak Qeedan" userId="aed259efaa37acd1" providerId="LiveId" clId="{DC662488-11E7-4A1E-A779-24D3DAD79BFF}" dt="2024-01-08T01:15:09.296" v="2356" actId="22"/>
          <ac:spMkLst>
            <pc:docMk/>
            <pc:sldMk cId="4064173893" sldId="262"/>
            <ac:spMk id="7" creationId="{8ECE2C3A-1612-C745-772F-1CAE409BF11C}"/>
          </ac:spMkLst>
        </pc:spChg>
        <pc:spChg chg="del mod">
          <ac:chgData name="Malak Qeedan" userId="aed259efaa37acd1" providerId="LiveId" clId="{DC662488-11E7-4A1E-A779-24D3DAD79BFF}" dt="2024-01-14T17:19:15.454" v="8495" actId="478"/>
          <ac:spMkLst>
            <pc:docMk/>
            <pc:sldMk cId="4064173893" sldId="262"/>
            <ac:spMk id="14" creationId="{4E41CBAB-24D4-B69B-BFBD-B8565B6D07FD}"/>
          </ac:spMkLst>
        </pc:spChg>
        <pc:spChg chg="add mod">
          <ac:chgData name="Malak Qeedan" userId="aed259efaa37acd1" providerId="LiveId" clId="{DC662488-11E7-4A1E-A779-24D3DAD79BFF}" dt="2024-01-10T22:48:22.634" v="4421" actId="1035"/>
          <ac:spMkLst>
            <pc:docMk/>
            <pc:sldMk cId="4064173893" sldId="262"/>
            <ac:spMk id="17" creationId="{E299E3E8-8E83-546E-A9AE-9BD3C0FD1DB0}"/>
          </ac:spMkLst>
        </pc:spChg>
        <pc:spChg chg="add del mod">
          <ac:chgData name="Malak Qeedan" userId="aed259efaa37acd1" providerId="LiveId" clId="{DC662488-11E7-4A1E-A779-24D3DAD79BFF}" dt="2024-01-14T17:25:18.695" v="8632" actId="21"/>
          <ac:spMkLst>
            <pc:docMk/>
            <pc:sldMk cId="4064173893" sldId="262"/>
            <ac:spMk id="20" creationId="{D18F50EC-B879-881B-F5C6-92A7F6985FDF}"/>
          </ac:spMkLst>
        </pc:spChg>
        <pc:grpChg chg="add mod">
          <ac:chgData name="Malak Qeedan" userId="aed259efaa37acd1" providerId="LiveId" clId="{DC662488-11E7-4A1E-A779-24D3DAD79BFF}" dt="2024-01-10T22:48:22.634" v="4421" actId="1035"/>
          <ac:grpSpMkLst>
            <pc:docMk/>
            <pc:sldMk cId="4064173893" sldId="262"/>
            <ac:grpSpMk id="16" creationId="{5BED5282-F70A-69B5-1CF8-C6A79E78571C}"/>
          </ac:grpSpMkLst>
        </pc:grpChg>
        <pc:picChg chg="del">
          <ac:chgData name="Malak Qeedan" userId="aed259efaa37acd1" providerId="LiveId" clId="{DC662488-11E7-4A1E-A779-24D3DAD79BFF}" dt="2024-01-08T01:14:21.215" v="2350" actId="478"/>
          <ac:picMkLst>
            <pc:docMk/>
            <pc:sldMk cId="4064173893" sldId="262"/>
            <ac:picMk id="3" creationId="{BC45DE26-F3A4-27EA-E51D-ADFAC871FE5D}"/>
          </ac:picMkLst>
        </pc:picChg>
        <pc:picChg chg="del">
          <ac:chgData name="Malak Qeedan" userId="aed259efaa37acd1" providerId="LiveId" clId="{DC662488-11E7-4A1E-A779-24D3DAD79BFF}" dt="2024-01-08T01:14:20.624" v="2349" actId="478"/>
          <ac:picMkLst>
            <pc:docMk/>
            <pc:sldMk cId="4064173893" sldId="262"/>
            <ac:picMk id="5" creationId="{A608E6DB-B7B5-C27A-482D-565F7D03C6AD}"/>
          </ac:picMkLst>
        </pc:picChg>
        <pc:picChg chg="add del mod">
          <ac:chgData name="Malak Qeedan" userId="aed259efaa37acd1" providerId="LiveId" clId="{DC662488-11E7-4A1E-A779-24D3DAD79BFF}" dt="2024-01-08T01:25:13.914" v="2451" actId="478"/>
          <ac:picMkLst>
            <pc:docMk/>
            <pc:sldMk cId="4064173893" sldId="262"/>
            <ac:picMk id="19" creationId="{89A60A8E-286C-10F0-17F9-DA19756441A7}"/>
          </ac:picMkLst>
        </pc:picChg>
        <pc:picChg chg="add del">
          <ac:chgData name="Malak Qeedan" userId="aed259efaa37acd1" providerId="LiveId" clId="{DC662488-11E7-4A1E-A779-24D3DAD79BFF}" dt="2024-01-08T01:16:14.714" v="2365"/>
          <ac:picMkLst>
            <pc:docMk/>
            <pc:sldMk cId="4064173893" sldId="262"/>
            <ac:picMk id="1026" creationId="{4C99DDCF-03B3-1182-4C54-1ED4EE82C171}"/>
          </ac:picMkLst>
        </pc:picChg>
        <pc:picChg chg="add mod">
          <ac:chgData name="Malak Qeedan" userId="aed259efaa37acd1" providerId="LiveId" clId="{DC662488-11E7-4A1E-A779-24D3DAD79BFF}" dt="2024-01-10T22:48:22.634" v="4421" actId="1035"/>
          <ac:picMkLst>
            <pc:docMk/>
            <pc:sldMk cId="4064173893" sldId="262"/>
            <ac:picMk id="1028" creationId="{2D0549E1-CE58-4179-E461-746954114706}"/>
          </ac:picMkLst>
        </pc:picChg>
        <pc:cxnChg chg="add mod">
          <ac:chgData name="Malak Qeedan" userId="aed259efaa37acd1" providerId="LiveId" clId="{DC662488-11E7-4A1E-A779-24D3DAD79BFF}" dt="2024-01-10T22:48:22.634" v="4421" actId="1035"/>
          <ac:cxnSpMkLst>
            <pc:docMk/>
            <pc:sldMk cId="4064173893" sldId="262"/>
            <ac:cxnSpMk id="10" creationId="{5310F05C-3B67-9447-00DA-DDD6A18BFEC2}"/>
          </ac:cxnSpMkLst>
        </pc:cxnChg>
        <pc:cxnChg chg="add mod">
          <ac:chgData name="Malak Qeedan" userId="aed259efaa37acd1" providerId="LiveId" clId="{DC662488-11E7-4A1E-A779-24D3DAD79BFF}" dt="2024-01-10T22:48:22.634" v="4421" actId="1035"/>
          <ac:cxnSpMkLst>
            <pc:docMk/>
            <pc:sldMk cId="4064173893" sldId="262"/>
            <ac:cxnSpMk id="12" creationId="{CF8739C8-EAA2-9D2C-07BC-45606CF58812}"/>
          </ac:cxnSpMkLst>
        </pc:cxnChg>
        <pc:cxnChg chg="add mod">
          <ac:chgData name="Malak Qeedan" userId="aed259efaa37acd1" providerId="LiveId" clId="{DC662488-11E7-4A1E-A779-24D3DAD79BFF}" dt="2024-01-10T22:48:22.634" v="4421" actId="1035"/>
          <ac:cxnSpMkLst>
            <pc:docMk/>
            <pc:sldMk cId="4064173893" sldId="262"/>
            <ac:cxnSpMk id="15" creationId="{1D5B9226-0417-511B-A94D-29BAAFFAC873}"/>
          </ac:cxnSpMkLst>
        </pc:cxnChg>
      </pc:sldChg>
      <pc:sldChg chg="addSp delSp modSp add mod delAnim modAnim modNotesTx">
        <pc:chgData name="Malak Qeedan" userId="aed259efaa37acd1" providerId="LiveId" clId="{DC662488-11E7-4A1E-A779-24D3DAD79BFF}" dt="2024-01-15T22:21:35.278" v="12690" actId="20577"/>
        <pc:sldMkLst>
          <pc:docMk/>
          <pc:sldMk cId="3421412110" sldId="263"/>
        </pc:sldMkLst>
        <pc:spChg chg="add mod">
          <ac:chgData name="Malak Qeedan" userId="aed259efaa37acd1" providerId="LiveId" clId="{DC662488-11E7-4A1E-A779-24D3DAD79BFF}" dt="2024-01-14T21:07:57.360" v="9563" actId="113"/>
          <ac:spMkLst>
            <pc:docMk/>
            <pc:sldMk cId="3421412110" sldId="263"/>
            <ac:spMk id="2" creationId="{EC7EDC24-B1D8-2604-C94E-5C0C4C9165CF}"/>
          </ac:spMkLst>
        </pc:spChg>
        <pc:spChg chg="add mod">
          <ac:chgData name="Malak Qeedan" userId="aed259efaa37acd1" providerId="LiveId" clId="{DC662488-11E7-4A1E-A779-24D3DAD79BFF}" dt="2024-01-15T12:49:16.017" v="10014" actId="207"/>
          <ac:spMkLst>
            <pc:docMk/>
            <pc:sldMk cId="3421412110" sldId="263"/>
            <ac:spMk id="3" creationId="{4078EEE3-3935-6E12-1410-2C569BA3CE77}"/>
          </ac:spMkLst>
        </pc:spChg>
        <pc:spChg chg="add mod">
          <ac:chgData name="Malak Qeedan" userId="aed259efaa37acd1" providerId="LiveId" clId="{DC662488-11E7-4A1E-A779-24D3DAD79BFF}" dt="2024-01-14T21:08:11.205" v="9566" actId="113"/>
          <ac:spMkLst>
            <pc:docMk/>
            <pc:sldMk cId="3421412110" sldId="263"/>
            <ac:spMk id="4" creationId="{0B8EE131-9365-D913-590D-B211826DB0F1}"/>
          </ac:spMkLst>
        </pc:spChg>
        <pc:spChg chg="mod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6" creationId="{62729470-9D6A-07B3-FECA-8A272A227F56}"/>
          </ac:spMkLst>
        </pc:spChg>
        <pc:spChg chg="add del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9" creationId="{EC3FE92E-FF21-46DB-BE36-B3A5D4149B10}"/>
          </ac:spMkLst>
        </pc:spChg>
        <pc:spChg chg="add del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11" creationId="{7E9DFFEE-526A-4D56-A70C-EADE7289BEE5}"/>
          </ac:spMkLst>
        </pc:spChg>
        <pc:spChg chg="mod">
          <ac:chgData name="Malak Qeedan" userId="aed259efaa37acd1" providerId="LiveId" clId="{DC662488-11E7-4A1E-A779-24D3DAD79BFF}" dt="2024-01-14T18:00:40.302" v="9118" actId="14100"/>
          <ac:spMkLst>
            <pc:docMk/>
            <pc:sldMk cId="3421412110" sldId="263"/>
            <ac:spMk id="14" creationId="{4E41CBAB-24D4-B69B-BFBD-B8565B6D07FD}"/>
          </ac:spMkLst>
        </pc:spChg>
        <pc:spChg chg="del">
          <ac:chgData name="Malak Qeedan" userId="aed259efaa37acd1" providerId="LiveId" clId="{DC662488-11E7-4A1E-A779-24D3DAD79BFF}" dt="2024-01-08T01:38:14.761" v="2491" actId="478"/>
          <ac:spMkLst>
            <pc:docMk/>
            <pc:sldMk cId="3421412110" sldId="263"/>
            <ac:spMk id="17" creationId="{E299E3E8-8E83-546E-A9AE-9BD3C0FD1DB0}"/>
          </ac:spMkLst>
        </pc:spChg>
        <pc:spChg chg="del">
          <ac:chgData name="Malak Qeedan" userId="aed259efaa37acd1" providerId="LiveId" clId="{DC662488-11E7-4A1E-A779-24D3DAD79BFF}" dt="2024-01-08T01:38:24.095" v="2493" actId="478"/>
          <ac:spMkLst>
            <pc:docMk/>
            <pc:sldMk cId="3421412110" sldId="263"/>
            <ac:spMk id="20" creationId="{D18F50EC-B879-881B-F5C6-92A7F6985FDF}"/>
          </ac:spMkLst>
        </pc:spChg>
        <pc:spChg chg="add del">
          <ac:chgData name="Malak Qeedan" userId="aed259efaa37acd1" providerId="LiveId" clId="{DC662488-11E7-4A1E-A779-24D3DAD79BFF}" dt="2024-01-11T01:33:12.501" v="6777" actId="26606"/>
          <ac:spMkLst>
            <pc:docMk/>
            <pc:sldMk cId="3421412110" sldId="263"/>
            <ac:spMk id="23" creationId="{00A0D747-F38B-4A99-9985-62CE8C24765F}"/>
          </ac:spMkLst>
        </pc:spChg>
        <pc:spChg chg="add del">
          <ac:chgData name="Malak Qeedan" userId="aed259efaa37acd1" providerId="LiveId" clId="{DC662488-11E7-4A1E-A779-24D3DAD79BFF}" dt="2024-01-11T01:33:20.522" v="6779" actId="26606"/>
          <ac:spMkLst>
            <pc:docMk/>
            <pc:sldMk cId="3421412110" sldId="263"/>
            <ac:spMk id="24" creationId="{5D13CC36-B950-4F02-9BAF-9A7EB267398C}"/>
          </ac:spMkLst>
        </pc:spChg>
        <pc:spChg chg="add del">
          <ac:chgData name="Malak Qeedan" userId="aed259efaa37acd1" providerId="LiveId" clId="{DC662488-11E7-4A1E-A779-24D3DAD79BFF}" dt="2024-01-11T01:33:12.501" v="6777" actId="26606"/>
          <ac:spMkLst>
            <pc:docMk/>
            <pc:sldMk cId="3421412110" sldId="263"/>
            <ac:spMk id="25" creationId="{3D1BF32B-6CA3-4695-8A0C-1AC789B58D94}"/>
          </ac:spMkLst>
        </pc:spChg>
        <pc:spChg chg="add del">
          <ac:chgData name="Malak Qeedan" userId="aed259efaa37acd1" providerId="LiveId" clId="{DC662488-11E7-4A1E-A779-24D3DAD79BFF}" dt="2024-01-11T01:33:20.522" v="6779" actId="26606"/>
          <ac:spMkLst>
            <pc:docMk/>
            <pc:sldMk cId="3421412110" sldId="263"/>
            <ac:spMk id="26" creationId="{D1BDED99-B35B-4FEE-A274-8E8DB6FEEECF}"/>
          </ac:spMkLst>
        </pc:spChg>
        <pc:spChg chg="add del">
          <ac:chgData name="Malak Qeedan" userId="aed259efaa37acd1" providerId="LiveId" clId="{DC662488-11E7-4A1E-A779-24D3DAD79BFF}" dt="2024-01-11T01:33:22.404" v="6781" actId="26606"/>
          <ac:spMkLst>
            <pc:docMk/>
            <pc:sldMk cId="3421412110" sldId="263"/>
            <ac:spMk id="32" creationId="{637B2035-1FCB-439A-B421-095E136C7E07}"/>
          </ac:spMkLst>
        </pc:spChg>
        <pc:spChg chg="add del">
          <ac:chgData name="Malak Qeedan" userId="aed259efaa37acd1" providerId="LiveId" clId="{DC662488-11E7-4A1E-A779-24D3DAD79BFF}" dt="2024-01-11T01:33:22.404" v="6781" actId="26606"/>
          <ac:spMkLst>
            <pc:docMk/>
            <pc:sldMk cId="3421412110" sldId="263"/>
            <ac:spMk id="33" creationId="{81CE2CF7-D5AA-4464-AC91-9ED1EA5D6389}"/>
          </ac:spMkLst>
        </pc:spChg>
        <pc:spChg chg="add del">
          <ac:chgData name="Malak Qeedan" userId="aed259efaa37acd1" providerId="LiveId" clId="{DC662488-11E7-4A1E-A779-24D3DAD79BFF}" dt="2024-01-11T01:33:37.712" v="6785" actId="26606"/>
          <ac:spMkLst>
            <pc:docMk/>
            <pc:sldMk cId="3421412110" sldId="263"/>
            <ac:spMk id="35" creationId="{67CEDE2E-C8CD-424B-A0AB-9CDDD3A438DC}"/>
          </ac:spMkLst>
        </pc:spChg>
        <pc:spChg chg="add del">
          <ac:chgData name="Malak Qeedan" userId="aed259efaa37acd1" providerId="LiveId" clId="{DC662488-11E7-4A1E-A779-24D3DAD79BFF}" dt="2024-01-11T01:33:23.633" v="6783" actId="26606"/>
          <ac:spMkLst>
            <pc:docMk/>
            <pc:sldMk cId="3421412110" sldId="263"/>
            <ac:spMk id="38" creationId="{23E547B5-89CF-4EC0-96DE-25771AED0799}"/>
          </ac:spMkLst>
        </pc:spChg>
        <pc:spChg chg="add del">
          <ac:chgData name="Malak Qeedan" userId="aed259efaa37acd1" providerId="LiveId" clId="{DC662488-11E7-4A1E-A779-24D3DAD79BFF}" dt="2024-01-11T01:33:23.633" v="6783" actId="26606"/>
          <ac:spMkLst>
            <pc:docMk/>
            <pc:sldMk cId="3421412110" sldId="263"/>
            <ac:spMk id="39" creationId="{B3437C99-FC8E-4311-B48A-F0C4C329B154}"/>
          </ac:spMkLst>
        </pc:spChg>
        <pc:spChg chg="add del">
          <ac:chgData name="Malak Qeedan" userId="aed259efaa37acd1" providerId="LiveId" clId="{DC662488-11E7-4A1E-A779-24D3DAD79BFF}" dt="2024-01-11T01:33:37.712" v="6785" actId="26606"/>
          <ac:spMkLst>
            <pc:docMk/>
            <pc:sldMk cId="3421412110" sldId="263"/>
            <ac:spMk id="41" creationId="{2AEC738E-E912-420C-B0E2-17A69DF32222}"/>
          </ac:spMkLst>
        </pc:spChg>
        <pc:spChg chg="add del">
          <ac:chgData name="Malak Qeedan" userId="aed259efaa37acd1" providerId="LiveId" clId="{DC662488-11E7-4A1E-A779-24D3DAD79BFF}" dt="2024-01-11T01:33:37.712" v="6785" actId="26606"/>
          <ac:spMkLst>
            <pc:docMk/>
            <pc:sldMk cId="3421412110" sldId="263"/>
            <ac:spMk id="42" creationId="{18875E3E-9B19-48D9-A325-5E154ACFD0D5}"/>
          </ac:spMkLst>
        </pc:spChg>
        <pc:spChg chg="add del">
          <ac:chgData name="Malak Qeedan" userId="aed259efaa37acd1" providerId="LiveId" clId="{DC662488-11E7-4A1E-A779-24D3DAD79BFF}" dt="2024-01-11T01:34:03.104" v="6787" actId="26606"/>
          <ac:spMkLst>
            <pc:docMk/>
            <pc:sldMk cId="3421412110" sldId="263"/>
            <ac:spMk id="45" creationId="{DD9C00E5-6B92-4E96-838C-6438728D4D60}"/>
          </ac:spMkLst>
        </pc:spChg>
        <pc:spChg chg="add del">
          <ac:chgData name="Malak Qeedan" userId="aed259efaa37acd1" providerId="LiveId" clId="{DC662488-11E7-4A1E-A779-24D3DAD79BFF}" dt="2024-01-11T01:34:03.104" v="6787" actId="26606"/>
          <ac:spMkLst>
            <pc:docMk/>
            <pc:sldMk cId="3421412110" sldId="263"/>
            <ac:spMk id="46" creationId="{F7F25D48-79CD-4B8D-9174-0CFB05A85A95}"/>
          </ac:spMkLst>
        </pc:spChg>
        <pc:spChg chg="add del">
          <ac:chgData name="Malak Qeedan" userId="aed259efaa37acd1" providerId="LiveId" clId="{DC662488-11E7-4A1E-A779-24D3DAD79BFF}" dt="2024-01-11T01:34:03.104" v="6787" actId="26606"/>
          <ac:spMkLst>
            <pc:docMk/>
            <pc:sldMk cId="3421412110" sldId="263"/>
            <ac:spMk id="47" creationId="{79CCFC00-0A22-43D7-A1D0-4DF0B12D8BD9}"/>
          </ac:spMkLst>
        </pc:spChg>
        <pc:spChg chg="add del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50" creationId="{67CEDE2E-C8CD-424B-A0AB-9CDDD3A438DC}"/>
          </ac:spMkLst>
        </pc:spChg>
        <pc:spChg chg="add del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51" creationId="{2AEC738E-E912-420C-B0E2-17A69DF32222}"/>
          </ac:spMkLst>
        </pc:spChg>
        <pc:spChg chg="add del">
          <ac:chgData name="Malak Qeedan" userId="aed259efaa37acd1" providerId="LiveId" clId="{DC662488-11E7-4A1E-A779-24D3DAD79BFF}" dt="2024-01-11T01:39:00.373" v="6789" actId="26606"/>
          <ac:spMkLst>
            <pc:docMk/>
            <pc:sldMk cId="3421412110" sldId="263"/>
            <ac:spMk id="52" creationId="{18875E3E-9B19-48D9-A325-5E154ACFD0D5}"/>
          </ac:spMkLst>
        </pc:spChg>
        <pc:grpChg chg="del">
          <ac:chgData name="Malak Qeedan" userId="aed259efaa37acd1" providerId="LiveId" clId="{DC662488-11E7-4A1E-A779-24D3DAD79BFF}" dt="2024-01-08T01:38:02.278" v="2488" actId="478"/>
          <ac:grpSpMkLst>
            <pc:docMk/>
            <pc:sldMk cId="3421412110" sldId="263"/>
            <ac:grpSpMk id="16" creationId="{5BED5282-F70A-69B5-1CF8-C6A79E78571C}"/>
          </ac:grpSpMkLst>
        </pc:grpChg>
        <pc:picChg chg="add del">
          <ac:chgData name="Malak Qeedan" userId="aed259efaa37acd1" providerId="LiveId" clId="{DC662488-11E7-4A1E-A779-24D3DAD79BFF}" dt="2024-01-11T01:33:37.712" v="6785" actId="26606"/>
          <ac:picMkLst>
            <pc:docMk/>
            <pc:sldMk cId="3421412110" sldId="263"/>
            <ac:picMk id="18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3:12.501" v="6777" actId="26606"/>
          <ac:picMkLst>
            <pc:docMk/>
            <pc:sldMk cId="3421412110" sldId="263"/>
            <ac:picMk id="19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3:20.522" v="6779" actId="26606"/>
          <ac:picMkLst>
            <pc:docMk/>
            <pc:sldMk cId="3421412110" sldId="263"/>
            <ac:picMk id="27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3:20.522" v="6779" actId="26606"/>
          <ac:picMkLst>
            <pc:docMk/>
            <pc:sldMk cId="3421412110" sldId="263"/>
            <ac:picMk id="28" creationId="{0770826F-02AA-9A38-304F-14AA77BB4DA1}"/>
          </ac:picMkLst>
        </pc:picChg>
        <pc:picChg chg="add del">
          <ac:chgData name="Malak Qeedan" userId="aed259efaa37acd1" providerId="LiveId" clId="{DC662488-11E7-4A1E-A779-24D3DAD79BFF}" dt="2024-01-11T01:33:22.404" v="6781" actId="26606"/>
          <ac:picMkLst>
            <pc:docMk/>
            <pc:sldMk cId="3421412110" sldId="263"/>
            <ac:picMk id="30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3:22.404" v="6781" actId="26606"/>
          <ac:picMkLst>
            <pc:docMk/>
            <pc:sldMk cId="3421412110" sldId="263"/>
            <ac:picMk id="34" creationId="{BC4D8F2B-1795-C82D-982A-96AAD2E288C7}"/>
          </ac:picMkLst>
        </pc:picChg>
        <pc:picChg chg="add del">
          <ac:chgData name="Malak Qeedan" userId="aed259efaa37acd1" providerId="LiveId" clId="{DC662488-11E7-4A1E-A779-24D3DAD79BFF}" dt="2024-01-11T01:33:23.633" v="6783" actId="26606"/>
          <ac:picMkLst>
            <pc:docMk/>
            <pc:sldMk cId="3421412110" sldId="263"/>
            <ac:picMk id="36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3:23.633" v="6783" actId="26606"/>
          <ac:picMkLst>
            <pc:docMk/>
            <pc:sldMk cId="3421412110" sldId="263"/>
            <ac:picMk id="40" creationId="{02534780-4970-C3B6-F345-CEAC9BFD0A62}"/>
          </ac:picMkLst>
        </pc:picChg>
        <pc:picChg chg="add del">
          <ac:chgData name="Malak Qeedan" userId="aed259efaa37acd1" providerId="LiveId" clId="{DC662488-11E7-4A1E-A779-24D3DAD79BFF}" dt="2024-01-11T01:34:03.104" v="6787" actId="26606"/>
          <ac:picMkLst>
            <pc:docMk/>
            <pc:sldMk cId="3421412110" sldId="263"/>
            <ac:picMk id="43" creationId="{DEB2E8C4-C3E7-4048-A43D-9859510CFA98}"/>
          </ac:picMkLst>
        </pc:picChg>
        <pc:picChg chg="add del">
          <ac:chgData name="Malak Qeedan" userId="aed259efaa37acd1" providerId="LiveId" clId="{DC662488-11E7-4A1E-A779-24D3DAD79BFF}" dt="2024-01-11T01:39:00.373" v="6789" actId="26606"/>
          <ac:picMkLst>
            <pc:docMk/>
            <pc:sldMk cId="3421412110" sldId="263"/>
            <ac:picMk id="48" creationId="{DEB2E8C4-C3E7-4048-A43D-9859510CFA98}"/>
          </ac:picMkLst>
        </pc:picChg>
        <pc:inkChg chg="add del">
          <ac:chgData name="Malak Qeedan" userId="aed259efaa37acd1" providerId="LiveId" clId="{DC662488-11E7-4A1E-A779-24D3DAD79BFF}" dt="2024-01-11T01:33:12.501" v="6777" actId="26606"/>
          <ac:inkMkLst>
            <pc:docMk/>
            <pc:sldMk cId="3421412110" sldId="263"/>
            <ac:inkMk id="21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3:20.522" v="6779" actId="26606"/>
          <ac:inkMkLst>
            <pc:docMk/>
            <pc:sldMk cId="3421412110" sldId="263"/>
            <ac:inkMk id="22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3:37.712" v="6785" actId="26606"/>
          <ac:inkMkLst>
            <pc:docMk/>
            <pc:sldMk cId="3421412110" sldId="263"/>
            <ac:inkMk id="29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3:22.404" v="6781" actId="26606"/>
          <ac:inkMkLst>
            <pc:docMk/>
            <pc:sldMk cId="3421412110" sldId="263"/>
            <ac:inkMk id="31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3:23.633" v="6783" actId="26606"/>
          <ac:inkMkLst>
            <pc:docMk/>
            <pc:sldMk cId="3421412110" sldId="263"/>
            <ac:inkMk id="37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4:03.104" v="6787" actId="26606"/>
          <ac:inkMkLst>
            <pc:docMk/>
            <pc:sldMk cId="3421412110" sldId="263"/>
            <ac:inkMk id="44" creationId="{24D29CCB-7956-4E3E-8880-304085F04BF4}"/>
          </ac:inkMkLst>
        </pc:inkChg>
        <pc:inkChg chg="add del">
          <ac:chgData name="Malak Qeedan" userId="aed259efaa37acd1" providerId="LiveId" clId="{DC662488-11E7-4A1E-A779-24D3DAD79BFF}" dt="2024-01-11T01:39:00.373" v="6789" actId="26606"/>
          <ac:inkMkLst>
            <pc:docMk/>
            <pc:sldMk cId="3421412110" sldId="263"/>
            <ac:inkMk id="49" creationId="{24D29CCB-7956-4E3E-8880-304085F04BF4}"/>
          </ac:inkMkLst>
        </pc:inkChg>
      </pc:sldChg>
      <pc:sldChg chg="addSp delSp modSp add mod addAnim delAnim modAnim addCm delCm modNotesTx">
        <pc:chgData name="Malak Qeedan" userId="aed259efaa37acd1" providerId="LiveId" clId="{DC662488-11E7-4A1E-A779-24D3DAD79BFF}" dt="2024-01-14T18:36:57.510" v="9221" actId="113"/>
        <pc:sldMkLst>
          <pc:docMk/>
          <pc:sldMk cId="1460664672" sldId="264"/>
        </pc:sldMkLst>
        <pc:spChg chg="add mod">
          <ac:chgData name="Malak Qeedan" userId="aed259efaa37acd1" providerId="LiveId" clId="{DC662488-11E7-4A1E-A779-24D3DAD79BFF}" dt="2024-01-14T18:36:57.510" v="9221" actId="113"/>
          <ac:spMkLst>
            <pc:docMk/>
            <pc:sldMk cId="1460664672" sldId="264"/>
            <ac:spMk id="2" creationId="{CA129BBC-F2CE-CFEB-A7C3-976BA83DB2B0}"/>
          </ac:spMkLst>
        </pc:spChg>
        <pc:spChg chg="add mod topLvl">
          <ac:chgData name="Malak Qeedan" userId="aed259efaa37acd1" providerId="LiveId" clId="{DC662488-11E7-4A1E-A779-24D3DAD79BFF}" dt="2024-01-10T19:14:01.621" v="4068" actId="164"/>
          <ac:spMkLst>
            <pc:docMk/>
            <pc:sldMk cId="1460664672" sldId="264"/>
            <ac:spMk id="3" creationId="{E8572F5E-0462-0F0A-2B79-F6B3A1451CFD}"/>
          </ac:spMkLst>
        </pc:spChg>
        <pc:spChg chg="add mod topLvl">
          <ac:chgData name="Malak Qeedan" userId="aed259efaa37acd1" providerId="LiveId" clId="{DC662488-11E7-4A1E-A779-24D3DAD79BFF}" dt="2024-01-10T19:13:54.015" v="4067" actId="164"/>
          <ac:spMkLst>
            <pc:docMk/>
            <pc:sldMk cId="1460664672" sldId="264"/>
            <ac:spMk id="5" creationId="{97E9EECC-04FA-3BFE-B748-EEF4AF4DF4A3}"/>
          </ac:spMkLst>
        </pc:spChg>
        <pc:spChg chg="add mod">
          <ac:chgData name="Malak Qeedan" userId="aed259efaa37acd1" providerId="LiveId" clId="{DC662488-11E7-4A1E-A779-24D3DAD79BFF}" dt="2024-01-10T19:13:54.015" v="4067" actId="164"/>
          <ac:spMkLst>
            <pc:docMk/>
            <pc:sldMk cId="1460664672" sldId="264"/>
            <ac:spMk id="7" creationId="{12387483-4EFD-50E4-F836-B2B2A739084E}"/>
          </ac:spMkLst>
        </pc:spChg>
        <pc:spChg chg="del">
          <ac:chgData name="Malak Qeedan" userId="aed259efaa37acd1" providerId="LiveId" clId="{DC662488-11E7-4A1E-A779-24D3DAD79BFF}" dt="2024-01-08T22:33:21.459" v="3359" actId="478"/>
          <ac:spMkLst>
            <pc:docMk/>
            <pc:sldMk cId="1460664672" sldId="264"/>
            <ac:spMk id="14" creationId="{4E41CBAB-24D4-B69B-BFBD-B8565B6D07FD}"/>
          </ac:spMkLst>
        </pc:spChg>
        <pc:spChg chg="add mod">
          <ac:chgData name="Malak Qeedan" userId="aed259efaa37acd1" providerId="LiveId" clId="{DC662488-11E7-4A1E-A779-24D3DAD79BFF}" dt="2024-01-14T18:06:22.964" v="9160" actId="14100"/>
          <ac:spMkLst>
            <pc:docMk/>
            <pc:sldMk cId="1460664672" sldId="264"/>
            <ac:spMk id="16" creationId="{0CCBBD3D-8CA6-EEF6-1624-05ECEDB11592}"/>
          </ac:spMkLst>
        </pc:spChg>
        <pc:spChg chg="add mod">
          <ac:chgData name="Malak Qeedan" userId="aed259efaa37acd1" providerId="LiveId" clId="{DC662488-11E7-4A1E-A779-24D3DAD79BFF}" dt="2024-01-09T19:20:10.868" v="3950" actId="207"/>
          <ac:spMkLst>
            <pc:docMk/>
            <pc:sldMk cId="1460664672" sldId="264"/>
            <ac:spMk id="18" creationId="{EDEA423B-755A-6966-C0A8-3102A2373D8B}"/>
          </ac:spMkLst>
        </pc:spChg>
        <pc:spChg chg="add del mod">
          <ac:chgData name="Malak Qeedan" userId="aed259efaa37acd1" providerId="LiveId" clId="{DC662488-11E7-4A1E-A779-24D3DAD79BFF}" dt="2024-01-09T00:27:19.374" v="3662" actId="22"/>
          <ac:spMkLst>
            <pc:docMk/>
            <pc:sldMk cId="1460664672" sldId="264"/>
            <ac:spMk id="19" creationId="{D2222BD8-DA68-3B2F-D7E5-6D222D0B9F43}"/>
          </ac:spMkLst>
        </pc:spChg>
        <pc:spChg chg="add del mod">
          <ac:chgData name="Malak Qeedan" userId="aed259efaa37acd1" providerId="LiveId" clId="{DC662488-11E7-4A1E-A779-24D3DAD79BFF}" dt="2024-01-13T14:51:57.068" v="7451" actId="478"/>
          <ac:spMkLst>
            <pc:docMk/>
            <pc:sldMk cId="1460664672" sldId="264"/>
            <ac:spMk id="20" creationId="{5E37107F-93BC-79E6-C52B-FAB13FC1D478}"/>
          </ac:spMkLst>
        </pc:spChg>
        <pc:grpChg chg="add mod">
          <ac:chgData name="Malak Qeedan" userId="aed259efaa37acd1" providerId="LiveId" clId="{DC662488-11E7-4A1E-A779-24D3DAD79BFF}" dt="2024-01-10T19:14:01.621" v="4068" actId="164"/>
          <ac:grpSpMkLst>
            <pc:docMk/>
            <pc:sldMk cId="1460664672" sldId="264"/>
            <ac:grpSpMk id="12" creationId="{66B2A5F9-C625-525F-7DF7-7C5B0B4012C4}"/>
          </ac:grpSpMkLst>
        </pc:grpChg>
        <pc:grpChg chg="add mod">
          <ac:chgData name="Malak Qeedan" userId="aed259efaa37acd1" providerId="LiveId" clId="{DC662488-11E7-4A1E-A779-24D3DAD79BFF}" dt="2024-01-13T14:50:01.235" v="7447" actId="164"/>
          <ac:grpSpMkLst>
            <pc:docMk/>
            <pc:sldMk cId="1460664672" sldId="264"/>
            <ac:grpSpMk id="13" creationId="{546DE96F-8E7E-C497-CF87-5D6D9745523A}"/>
          </ac:grpSpMkLst>
        </pc:grpChg>
        <pc:grpChg chg="add mod">
          <ac:chgData name="Malak Qeedan" userId="aed259efaa37acd1" providerId="LiveId" clId="{DC662488-11E7-4A1E-A779-24D3DAD79BFF}" dt="2024-01-13T14:50:01.235" v="7447" actId="164"/>
          <ac:grpSpMkLst>
            <pc:docMk/>
            <pc:sldMk cId="1460664672" sldId="264"/>
            <ac:grpSpMk id="14" creationId="{756C7C65-ECB2-71F6-45FE-7E81C2E07211}"/>
          </ac:grpSpMkLst>
        </pc:grpChg>
        <pc:grpChg chg="add mod">
          <ac:chgData name="Malak Qeedan" userId="aed259efaa37acd1" providerId="LiveId" clId="{DC662488-11E7-4A1E-A779-24D3DAD79BFF}" dt="2024-01-13T14:50:01.235" v="7447" actId="164"/>
          <ac:grpSpMkLst>
            <pc:docMk/>
            <pc:sldMk cId="1460664672" sldId="264"/>
            <ac:grpSpMk id="17" creationId="{C4A9B181-0D2D-38E2-3F50-693BD010F122}"/>
          </ac:grpSpMkLst>
        </pc:grpChg>
        <pc:grpChg chg="add mod">
          <ac:chgData name="Malak Qeedan" userId="aed259efaa37acd1" providerId="LiveId" clId="{DC662488-11E7-4A1E-A779-24D3DAD79BFF}" dt="2024-01-13T14:50:01.235" v="7447" actId="164"/>
          <ac:grpSpMkLst>
            <pc:docMk/>
            <pc:sldMk cId="1460664672" sldId="264"/>
            <ac:grpSpMk id="19" creationId="{BF8A6BF3-4187-605C-27FF-070F82B6029C}"/>
          </ac:grpSpMkLst>
        </pc:grpChg>
        <pc:grpChg chg="add del mod">
          <ac:chgData name="Malak Qeedan" userId="aed259efaa37acd1" providerId="LiveId" clId="{DC662488-11E7-4A1E-A779-24D3DAD79BFF}" dt="2024-01-10T19:13:41.400" v="4066" actId="165"/>
          <ac:grpSpMkLst>
            <pc:docMk/>
            <pc:sldMk cId="1460664672" sldId="264"/>
            <ac:grpSpMk id="21" creationId="{44843943-A4DE-26C8-271F-75E5C63C2C52}"/>
          </ac:grpSpMkLst>
        </pc:grpChg>
        <pc:picChg chg="add mod">
          <ac:chgData name="Malak Qeedan" userId="aed259efaa37acd1" providerId="LiveId" clId="{DC662488-11E7-4A1E-A779-24D3DAD79BFF}" dt="2024-01-08T23:00:54.909" v="3465" actId="1076"/>
          <ac:picMkLst>
            <pc:docMk/>
            <pc:sldMk cId="1460664672" sldId="264"/>
            <ac:picMk id="4098" creationId="{956ECA81-B4B5-806D-CC11-119326A8A5C1}"/>
          </ac:picMkLst>
        </pc:picChg>
        <pc:cxnChg chg="add mod">
          <ac:chgData name="Malak Qeedan" userId="aed259efaa37acd1" providerId="LiveId" clId="{DC662488-11E7-4A1E-A779-24D3DAD79BFF}" dt="2024-01-08T23:00:54.909" v="3465" actId="1076"/>
          <ac:cxnSpMkLst>
            <pc:docMk/>
            <pc:sldMk cId="1460664672" sldId="264"/>
            <ac:cxnSpMk id="4" creationId="{2B9E9B48-6CC4-236E-1354-E19EB2A05AB7}"/>
          </ac:cxnSpMkLst>
        </pc:cxnChg>
        <pc:cxnChg chg="add mod">
          <ac:chgData name="Malak Qeedan" userId="aed259efaa37acd1" providerId="LiveId" clId="{DC662488-11E7-4A1E-A779-24D3DAD79BFF}" dt="2024-01-09T19:22:10.426" v="3961" actId="13822"/>
          <ac:cxnSpMkLst>
            <pc:docMk/>
            <pc:sldMk cId="1460664672" sldId="264"/>
            <ac:cxnSpMk id="8" creationId="{EC684E6E-77AC-0649-DBCC-737DDD2441B4}"/>
          </ac:cxnSpMkLst>
        </pc:cxnChg>
        <pc:cxnChg chg="add mod">
          <ac:chgData name="Malak Qeedan" userId="aed259efaa37acd1" providerId="LiveId" clId="{DC662488-11E7-4A1E-A779-24D3DAD79BFF}" dt="2024-01-08T23:00:54.909" v="3465" actId="1076"/>
          <ac:cxnSpMkLst>
            <pc:docMk/>
            <pc:sldMk cId="1460664672" sldId="264"/>
            <ac:cxnSpMk id="10" creationId="{63894335-56AC-F865-608B-E96B87ACB87B}"/>
          </ac:cxnSpMkLst>
        </pc:cxnChg>
        <pc:cxnChg chg="add mod">
          <ac:chgData name="Malak Qeedan" userId="aed259efaa37acd1" providerId="LiveId" clId="{DC662488-11E7-4A1E-A779-24D3DAD79BFF}" dt="2024-01-08T23:00:54.909" v="3465" actId="1076"/>
          <ac:cxnSpMkLst>
            <pc:docMk/>
            <pc:sldMk cId="1460664672" sldId="264"/>
            <ac:cxnSpMk id="15" creationId="{B09DE160-A50A-0DB2-5A3B-4EB528459A9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lak Qeedan" userId="aed259efaa37acd1" providerId="LiveId" clId="{DC662488-11E7-4A1E-A779-24D3DAD79BFF}" dt="2024-01-10T19:16:37.292" v="4070"/>
              <pc2:cmMkLst xmlns:pc2="http://schemas.microsoft.com/office/powerpoint/2019/9/main/command">
                <pc:docMk/>
                <pc:sldMk cId="1460664672" sldId="264"/>
                <pc2:cmMk id="{51E99B80-58C9-4081-9705-3E723C97E889}"/>
              </pc2:cmMkLst>
            </pc226:cmChg>
          </p:ext>
        </pc:extLst>
      </pc:sldChg>
      <pc:sldChg chg="addSp delSp modSp add mod modAnim modNotesTx">
        <pc:chgData name="Malak Qeedan" userId="aed259efaa37acd1" providerId="LiveId" clId="{DC662488-11E7-4A1E-A779-24D3DAD79BFF}" dt="2024-01-15T22:45:18.420" v="12718" actId="20577"/>
        <pc:sldMkLst>
          <pc:docMk/>
          <pc:sldMk cId="4087149070" sldId="265"/>
        </pc:sldMkLst>
        <pc:spChg chg="mod">
          <ac:chgData name="Malak Qeedan" userId="aed259efaa37acd1" providerId="LiveId" clId="{DC662488-11E7-4A1E-A779-24D3DAD79BFF}" dt="2024-01-14T19:06:50.710" v="9321" actId="20577"/>
          <ac:spMkLst>
            <pc:docMk/>
            <pc:sldMk cId="4087149070" sldId="265"/>
            <ac:spMk id="2" creationId="{CA129BBC-F2CE-CFEB-A7C3-976BA83DB2B0}"/>
          </ac:spMkLst>
        </pc:spChg>
        <pc:spChg chg="add del">
          <ac:chgData name="Malak Qeedan" userId="aed259efaa37acd1" providerId="LiveId" clId="{DC662488-11E7-4A1E-A779-24D3DAD79BFF}" dt="2024-01-08T23:55:28.557" v="3473"/>
          <ac:spMkLst>
            <pc:docMk/>
            <pc:sldMk cId="4087149070" sldId="265"/>
            <ac:spMk id="3" creationId="{5AB6F03A-007F-AEF6-CED3-933A5B893106}"/>
          </ac:spMkLst>
        </pc:spChg>
        <pc:spChg chg="add mod">
          <ac:chgData name="Malak Qeedan" userId="aed259efaa37acd1" providerId="LiveId" clId="{DC662488-11E7-4A1E-A779-24D3DAD79BFF}" dt="2024-01-14T20:18:27.941" v="9445" actId="14100"/>
          <ac:spMkLst>
            <pc:docMk/>
            <pc:sldMk cId="4087149070" sldId="265"/>
            <ac:spMk id="5" creationId="{AA486EE4-32A2-8CAB-0DCA-805E6D03A7EB}"/>
          </ac:spMkLst>
        </pc:spChg>
        <pc:spChg chg="mod">
          <ac:chgData name="Malak Qeedan" userId="aed259efaa37acd1" providerId="LiveId" clId="{DC662488-11E7-4A1E-A779-24D3DAD79BFF}" dt="2024-01-08T23:55:08.449" v="3471" actId="20577"/>
          <ac:spMkLst>
            <pc:docMk/>
            <pc:sldMk cId="4087149070" sldId="265"/>
            <ac:spMk id="6" creationId="{62729470-9D6A-07B3-FECA-8A272A227F56}"/>
          </ac:spMkLst>
        </pc:spChg>
        <pc:spChg chg="add del">
          <ac:chgData name="Malak Qeedan" userId="aed259efaa37acd1" providerId="LiveId" clId="{DC662488-11E7-4A1E-A779-24D3DAD79BFF}" dt="2024-01-09T00:07:50.395" v="3564"/>
          <ac:spMkLst>
            <pc:docMk/>
            <pc:sldMk cId="4087149070" sldId="265"/>
            <ac:spMk id="7" creationId="{384B1524-04CA-16CB-F6C0-34082957A01A}"/>
          </ac:spMkLst>
        </pc:spChg>
        <pc:grpChg chg="del">
          <ac:chgData name="Malak Qeedan" userId="aed259efaa37acd1" providerId="LiveId" clId="{DC662488-11E7-4A1E-A779-24D3DAD79BFF}" dt="2024-01-08T23:55:02.657" v="3469" actId="478"/>
          <ac:grpSpMkLst>
            <pc:docMk/>
            <pc:sldMk cId="4087149070" sldId="265"/>
            <ac:grpSpMk id="17" creationId="{C4A9B181-0D2D-38E2-3F50-693BD010F122}"/>
          </ac:grpSpMkLst>
        </pc:grpChg>
        <pc:picChg chg="add del">
          <ac:chgData name="Malak Qeedan" userId="aed259efaa37acd1" providerId="LiveId" clId="{DC662488-11E7-4A1E-A779-24D3DAD79BFF}" dt="2024-01-08T23:55:28.557" v="3473"/>
          <ac:picMkLst>
            <pc:docMk/>
            <pc:sldMk cId="4087149070" sldId="265"/>
            <ac:picMk id="5122" creationId="{5CC7FD44-DEB1-32FA-C260-2B2B89F2A4DE}"/>
          </ac:picMkLst>
        </pc:picChg>
        <pc:picChg chg="add del">
          <ac:chgData name="Malak Qeedan" userId="aed259efaa37acd1" providerId="LiveId" clId="{DC662488-11E7-4A1E-A779-24D3DAD79BFF}" dt="2024-01-08T23:55:28.557" v="3473"/>
          <ac:picMkLst>
            <pc:docMk/>
            <pc:sldMk cId="4087149070" sldId="265"/>
            <ac:picMk id="5123" creationId="{AB2021C4-7DAE-C58C-833C-BF13A77017FA}"/>
          </ac:picMkLst>
        </pc:picChg>
        <pc:picChg chg="add del">
          <ac:chgData name="Malak Qeedan" userId="aed259efaa37acd1" providerId="LiveId" clId="{DC662488-11E7-4A1E-A779-24D3DAD79BFF}" dt="2024-01-09T00:07:50.395" v="3564"/>
          <ac:picMkLst>
            <pc:docMk/>
            <pc:sldMk cId="4087149070" sldId="265"/>
            <ac:picMk id="5125" creationId="{DAC30ED8-F592-C980-0908-7712FE8191DE}"/>
          </ac:picMkLst>
        </pc:picChg>
        <pc:picChg chg="add del">
          <ac:chgData name="Malak Qeedan" userId="aed259efaa37acd1" providerId="LiveId" clId="{DC662488-11E7-4A1E-A779-24D3DAD79BFF}" dt="2024-01-09T00:07:50.395" v="3564"/>
          <ac:picMkLst>
            <pc:docMk/>
            <pc:sldMk cId="4087149070" sldId="265"/>
            <ac:picMk id="5126" creationId="{0790FF75-04D8-B4E9-FCC2-5E46970DE1D0}"/>
          </ac:picMkLst>
        </pc:picChg>
      </pc:sldChg>
      <pc:sldChg chg="addSp delSp modSp add mod addAnim delAnim modAnim modNotesTx">
        <pc:chgData name="Malak Qeedan" userId="aed259efaa37acd1" providerId="LiveId" clId="{DC662488-11E7-4A1E-A779-24D3DAD79BFF}" dt="2024-01-16T12:55:56.629" v="13458"/>
        <pc:sldMkLst>
          <pc:docMk/>
          <pc:sldMk cId="2281831114" sldId="266"/>
        </pc:sldMkLst>
        <pc:spChg chg="mod">
          <ac:chgData name="Malak Qeedan" userId="aed259efaa37acd1" providerId="LiveId" clId="{DC662488-11E7-4A1E-A779-24D3DAD79BFF}" dt="2024-01-14T20:49:36.754" v="9488" actId="113"/>
          <ac:spMkLst>
            <pc:docMk/>
            <pc:sldMk cId="2281831114" sldId="266"/>
            <ac:spMk id="2" creationId="{CA129BBC-F2CE-CFEB-A7C3-976BA83DB2B0}"/>
          </ac:spMkLst>
        </pc:spChg>
        <pc:spChg chg="add">
          <ac:chgData name="Malak Qeedan" userId="aed259efaa37acd1" providerId="LiveId" clId="{DC662488-11E7-4A1E-A779-24D3DAD79BFF}" dt="2024-01-09T20:22:33.210" v="3971"/>
          <ac:spMkLst>
            <pc:docMk/>
            <pc:sldMk cId="2281831114" sldId="266"/>
            <ac:spMk id="3" creationId="{2199B78C-2F4E-1690-AE28-0FFC81017E64}"/>
          </ac:spMkLst>
        </pc:spChg>
        <pc:spChg chg="add mod">
          <ac:chgData name="Malak Qeedan" userId="aed259efaa37acd1" providerId="LiveId" clId="{DC662488-11E7-4A1E-A779-24D3DAD79BFF}" dt="2024-01-15T21:49:43.684" v="12675" actId="1076"/>
          <ac:spMkLst>
            <pc:docMk/>
            <pc:sldMk cId="2281831114" sldId="266"/>
            <ac:spMk id="3" creationId="{6EF729C0-1A6A-B4F6-670C-87441E728933}"/>
          </ac:spMkLst>
        </pc:spChg>
        <pc:spChg chg="add mod">
          <ac:chgData name="Malak Qeedan" userId="aed259efaa37acd1" providerId="LiveId" clId="{DC662488-11E7-4A1E-A779-24D3DAD79BFF}" dt="2024-01-14T20:59:27.727" v="9536" actId="14100"/>
          <ac:spMkLst>
            <pc:docMk/>
            <pc:sldMk cId="2281831114" sldId="266"/>
            <ac:spMk id="4" creationId="{9D937BA5-D435-A11D-9F82-D1CDADD8F2E7}"/>
          </ac:spMkLst>
        </pc:spChg>
        <pc:spChg chg="del">
          <ac:chgData name="Malak Qeedan" userId="aed259efaa37acd1" providerId="LiveId" clId="{DC662488-11E7-4A1E-A779-24D3DAD79BFF}" dt="2024-01-09T20:20:19.535" v="3964" actId="478"/>
          <ac:spMkLst>
            <pc:docMk/>
            <pc:sldMk cId="2281831114" sldId="266"/>
            <ac:spMk id="5" creationId="{AA486EE4-32A2-8CAB-0DCA-805E6D03A7EB}"/>
          </ac:spMkLst>
        </pc:spChg>
        <pc:spChg chg="add del">
          <ac:chgData name="Malak Qeedan" userId="aed259efaa37acd1" providerId="LiveId" clId="{DC662488-11E7-4A1E-A779-24D3DAD79BFF}" dt="2024-01-09T20:20:44.829" v="3970" actId="478"/>
          <ac:spMkLst>
            <pc:docMk/>
            <pc:sldMk cId="2281831114" sldId="266"/>
            <ac:spMk id="6" creationId="{62729470-9D6A-07B3-FECA-8A272A227F56}"/>
          </ac:spMkLst>
        </pc:spChg>
        <pc:spChg chg="add del mod">
          <ac:chgData name="Malak Qeedan" userId="aed259efaa37acd1" providerId="LiveId" clId="{DC662488-11E7-4A1E-A779-24D3DAD79BFF}" dt="2024-01-15T21:49:36.956" v="12674" actId="478"/>
          <ac:spMkLst>
            <pc:docMk/>
            <pc:sldMk cId="2281831114" sldId="266"/>
            <ac:spMk id="10" creationId="{8C8AE8D9-1343-2334-FAF8-283510459750}"/>
          </ac:spMkLst>
        </pc:spChg>
        <pc:spChg chg="add del mod">
          <ac:chgData name="Malak Qeedan" userId="aed259efaa37acd1" providerId="LiveId" clId="{DC662488-11E7-4A1E-A779-24D3DAD79BFF}" dt="2024-01-10T22:07:03.631" v="4351" actId="478"/>
          <ac:spMkLst>
            <pc:docMk/>
            <pc:sldMk cId="2281831114" sldId="266"/>
            <ac:spMk id="28" creationId="{FC97C77F-8D9E-E3E3-6C5F-162784329511}"/>
          </ac:spMkLst>
        </pc:spChg>
        <pc:grpChg chg="add del mod topLvl">
          <ac:chgData name="Malak Qeedan" userId="aed259efaa37acd1" providerId="LiveId" clId="{DC662488-11E7-4A1E-A779-24D3DAD79BFF}" dt="2024-01-10T21:59:55.128" v="4308" actId="165"/>
          <ac:grpSpMkLst>
            <pc:docMk/>
            <pc:sldMk cId="2281831114" sldId="266"/>
            <ac:grpSpMk id="21" creationId="{EA562969-8C73-09C8-1582-A811BBB6DCFF}"/>
          </ac:grpSpMkLst>
        </pc:grpChg>
        <pc:grpChg chg="add del mod topLvl">
          <ac:chgData name="Malak Qeedan" userId="aed259efaa37acd1" providerId="LiveId" clId="{DC662488-11E7-4A1E-A779-24D3DAD79BFF}" dt="2024-01-10T21:59:35.282" v="4305" actId="165"/>
          <ac:grpSpMkLst>
            <pc:docMk/>
            <pc:sldMk cId="2281831114" sldId="266"/>
            <ac:grpSpMk id="25" creationId="{E02CA57E-990B-C9C2-850A-F825522B2792}"/>
          </ac:grpSpMkLst>
        </pc:grpChg>
        <pc:grpChg chg="add del mod">
          <ac:chgData name="Malak Qeedan" userId="aed259efaa37acd1" providerId="LiveId" clId="{DC662488-11E7-4A1E-A779-24D3DAD79BFF}" dt="2024-01-10T21:59:28.375" v="4304" actId="165"/>
          <ac:grpSpMkLst>
            <pc:docMk/>
            <pc:sldMk cId="2281831114" sldId="266"/>
            <ac:grpSpMk id="26" creationId="{70B2657C-BABA-526D-0315-80E4033CEACD}"/>
          </ac:grpSpMkLst>
        </pc:grpChg>
        <pc:picChg chg="add mod">
          <ac:chgData name="Malak Qeedan" userId="aed259efaa37acd1" providerId="LiveId" clId="{DC662488-11E7-4A1E-A779-24D3DAD79BFF}" dt="2024-01-15T22:41:42.177" v="12709" actId="571"/>
          <ac:picMkLst>
            <pc:docMk/>
            <pc:sldMk cId="2281831114" sldId="266"/>
            <ac:picMk id="5" creationId="{8ADC770E-A320-8A50-B1C8-AD167B1FD593}"/>
          </ac:picMkLst>
        </pc:picChg>
        <pc:picChg chg="add mod">
          <ac:chgData name="Malak Qeedan" userId="aed259efaa37acd1" providerId="LiveId" clId="{DC662488-11E7-4A1E-A779-24D3DAD79BFF}" dt="2024-01-15T22:41:42.177" v="12709" actId="571"/>
          <ac:picMkLst>
            <pc:docMk/>
            <pc:sldMk cId="2281831114" sldId="266"/>
            <ac:picMk id="6" creationId="{34C62CA1-2A25-E189-ED87-F03BC0384AAF}"/>
          </ac:picMkLst>
        </pc:picChg>
        <pc:picChg chg="add mod">
          <ac:chgData name="Malak Qeedan" userId="aed259efaa37acd1" providerId="LiveId" clId="{DC662488-11E7-4A1E-A779-24D3DAD79BFF}" dt="2024-01-09T20:26:17.842" v="4029" actId="1076"/>
          <ac:picMkLst>
            <pc:docMk/>
            <pc:sldMk cId="2281831114" sldId="266"/>
            <ac:picMk id="8" creationId="{B7CA81CE-B964-DB4A-FF96-052A0D5B353E}"/>
          </ac:picMkLst>
        </pc:picChg>
        <pc:picChg chg="add del mod">
          <ac:chgData name="Malak Qeedan" userId="aed259efaa37acd1" providerId="LiveId" clId="{DC662488-11E7-4A1E-A779-24D3DAD79BFF}" dt="2024-01-10T21:34:51.107" v="4196" actId="478"/>
          <ac:picMkLst>
            <pc:docMk/>
            <pc:sldMk cId="2281831114" sldId="266"/>
            <ac:picMk id="12" creationId="{95597DDC-3056-FDE7-E081-94F1C74CA5E0}"/>
          </ac:picMkLst>
        </pc:picChg>
        <pc:picChg chg="add del mod">
          <ac:chgData name="Malak Qeedan" userId="aed259efaa37acd1" providerId="LiveId" clId="{DC662488-11E7-4A1E-A779-24D3DAD79BFF}" dt="2024-01-10T21:35:07.043" v="4201" actId="21"/>
          <ac:picMkLst>
            <pc:docMk/>
            <pc:sldMk cId="2281831114" sldId="266"/>
            <ac:picMk id="14" creationId="{7C5AB9E4-84BF-540A-BC18-625175965A61}"/>
          </ac:picMkLst>
        </pc:picChg>
        <pc:picChg chg="add mod">
          <ac:chgData name="Malak Qeedan" userId="aed259efaa37acd1" providerId="LiveId" clId="{DC662488-11E7-4A1E-A779-24D3DAD79BFF}" dt="2024-01-10T21:35:23.308" v="4203"/>
          <ac:picMkLst>
            <pc:docMk/>
            <pc:sldMk cId="2281831114" sldId="266"/>
            <ac:picMk id="15" creationId="{71A13965-7F14-5739-76C8-F67C105A5C5C}"/>
          </ac:picMkLst>
        </pc:picChg>
        <pc:picChg chg="add del mod modCrop">
          <ac:chgData name="Malak Qeedan" userId="aed259efaa37acd1" providerId="LiveId" clId="{DC662488-11E7-4A1E-A779-24D3DAD79BFF}" dt="2024-01-10T21:41:40.556" v="4210" actId="478"/>
          <ac:picMkLst>
            <pc:docMk/>
            <pc:sldMk cId="2281831114" sldId="266"/>
            <ac:picMk id="16" creationId="{7C5AB9E4-84BF-540A-BC18-625175965A61}"/>
          </ac:picMkLst>
        </pc:picChg>
        <pc:picChg chg="add del mod">
          <ac:chgData name="Malak Qeedan" userId="aed259efaa37acd1" providerId="LiveId" clId="{DC662488-11E7-4A1E-A779-24D3DAD79BFF}" dt="2024-01-10T21:42:42.843" v="4214" actId="21"/>
          <ac:picMkLst>
            <pc:docMk/>
            <pc:sldMk cId="2281831114" sldId="266"/>
            <ac:picMk id="17" creationId="{129FCCE7-BCCC-5EE6-B829-6A3984F7E3AC}"/>
          </ac:picMkLst>
        </pc:picChg>
        <pc:picChg chg="add mod topLvl modCrop">
          <ac:chgData name="Malak Qeedan" userId="aed259efaa37acd1" providerId="LiveId" clId="{DC662488-11E7-4A1E-A779-24D3DAD79BFF}" dt="2024-01-10T21:59:55.128" v="4308" actId="165"/>
          <ac:picMkLst>
            <pc:docMk/>
            <pc:sldMk cId="2281831114" sldId="266"/>
            <ac:picMk id="18" creationId="{44A2F0F3-60AE-EC36-21A8-3CD16A16B4AB}"/>
          </ac:picMkLst>
        </pc:picChg>
        <pc:picChg chg="add mod topLvl modCrop">
          <ac:chgData name="Malak Qeedan" userId="aed259efaa37acd1" providerId="LiveId" clId="{DC662488-11E7-4A1E-A779-24D3DAD79BFF}" dt="2024-01-10T21:59:55.128" v="4308" actId="165"/>
          <ac:picMkLst>
            <pc:docMk/>
            <pc:sldMk cId="2281831114" sldId="266"/>
            <ac:picMk id="19" creationId="{492DFC52-78D0-BEC7-2156-42340B28AD12}"/>
          </ac:picMkLst>
        </pc:picChg>
        <pc:picChg chg="add del mod">
          <ac:chgData name="Malak Qeedan" userId="aed259efaa37acd1" providerId="LiveId" clId="{DC662488-11E7-4A1E-A779-24D3DAD79BFF}" dt="2024-01-10T21:55:38.466" v="4295" actId="478"/>
          <ac:picMkLst>
            <pc:docMk/>
            <pc:sldMk cId="2281831114" sldId="266"/>
            <ac:picMk id="20" creationId="{0E979DC5-5B0B-A8C7-DAEE-5E3FE642DA09}"/>
          </ac:picMkLst>
        </pc:picChg>
        <pc:picChg chg="add del mod topLvl modCrop">
          <ac:chgData name="Malak Qeedan" userId="aed259efaa37acd1" providerId="LiveId" clId="{DC662488-11E7-4A1E-A779-24D3DAD79BFF}" dt="2024-01-10T22:03:05.341" v="4317" actId="478"/>
          <ac:picMkLst>
            <pc:docMk/>
            <pc:sldMk cId="2281831114" sldId="266"/>
            <ac:picMk id="22" creationId="{D8D33537-2B21-7C1D-7FC5-11F18A48FFCB}"/>
          </ac:picMkLst>
        </pc:picChg>
        <pc:picChg chg="add mod">
          <ac:chgData name="Malak Qeedan" userId="aed259efaa37acd1" providerId="LiveId" clId="{DC662488-11E7-4A1E-A779-24D3DAD79BFF}" dt="2024-01-10T21:54:24.724" v="4284"/>
          <ac:picMkLst>
            <pc:docMk/>
            <pc:sldMk cId="2281831114" sldId="266"/>
            <ac:picMk id="23" creationId="{4E17E0D8-8577-D9BD-8087-DAB587DEED82}"/>
          </ac:picMkLst>
        </pc:picChg>
        <pc:picChg chg="add mod topLvl modCrop">
          <ac:chgData name="Malak Qeedan" userId="aed259efaa37acd1" providerId="LiveId" clId="{DC662488-11E7-4A1E-A779-24D3DAD79BFF}" dt="2024-01-10T22:06:49.253" v="4346" actId="14100"/>
          <ac:picMkLst>
            <pc:docMk/>
            <pc:sldMk cId="2281831114" sldId="266"/>
            <ac:picMk id="24" creationId="{419E5CFD-9AFA-CE43-07DC-A6D031427F99}"/>
          </ac:picMkLst>
        </pc:picChg>
        <pc:picChg chg="add mod">
          <ac:chgData name="Malak Qeedan" userId="aed259efaa37acd1" providerId="LiveId" clId="{DC662488-11E7-4A1E-A779-24D3DAD79BFF}" dt="2024-01-10T22:07:31.813" v="4355" actId="1038"/>
          <ac:picMkLst>
            <pc:docMk/>
            <pc:sldMk cId="2281831114" sldId="266"/>
            <ac:picMk id="27" creationId="{7CF34C58-CFB3-1561-7BA3-AC94E96C4E3A}"/>
          </ac:picMkLst>
        </pc:picChg>
        <pc:picChg chg="add">
          <ac:chgData name="Malak Qeedan" userId="aed259efaa37acd1" providerId="LiveId" clId="{DC662488-11E7-4A1E-A779-24D3DAD79BFF}" dt="2024-01-09T20:22:33.210" v="3971"/>
          <ac:picMkLst>
            <pc:docMk/>
            <pc:sldMk cId="2281831114" sldId="266"/>
            <ac:picMk id="1026" creationId="{CC0282C1-A269-82A3-45E5-FBBD9A0879D0}"/>
          </ac:picMkLst>
        </pc:picChg>
        <pc:picChg chg="add">
          <ac:chgData name="Malak Qeedan" userId="aed259efaa37acd1" providerId="LiveId" clId="{DC662488-11E7-4A1E-A779-24D3DAD79BFF}" dt="2024-01-09T20:22:33.210" v="3971"/>
          <ac:picMkLst>
            <pc:docMk/>
            <pc:sldMk cId="2281831114" sldId="266"/>
            <ac:picMk id="1027" creationId="{90D01B3D-949A-1F42-5997-361374F4059C}"/>
          </ac:picMkLst>
        </pc:picChg>
      </pc:sldChg>
      <pc:sldChg chg="new del">
        <pc:chgData name="Malak Qeedan" userId="aed259efaa37acd1" providerId="LiveId" clId="{DC662488-11E7-4A1E-A779-24D3DAD79BFF}" dt="2024-01-09T16:18:55.347" v="3756" actId="680"/>
        <pc:sldMkLst>
          <pc:docMk/>
          <pc:sldMk cId="3436032059" sldId="266"/>
        </pc:sldMkLst>
      </pc:sldChg>
      <pc:sldChg chg="add del">
        <pc:chgData name="Malak Qeedan" userId="aed259efaa37acd1" providerId="LiveId" clId="{DC662488-11E7-4A1E-A779-24D3DAD79BFF}" dt="2024-01-10T21:26:02.054" v="4095" actId="2890"/>
        <pc:sldMkLst>
          <pc:docMk/>
          <pc:sldMk cId="289960136" sldId="267"/>
        </pc:sldMkLst>
      </pc:sldChg>
      <pc:sldChg chg="addSp delSp modSp add del mod addAnim delAnim">
        <pc:chgData name="Malak Qeedan" userId="aed259efaa37acd1" providerId="LiveId" clId="{DC662488-11E7-4A1E-A779-24D3DAD79BFF}" dt="2024-01-10T23:00:29.509" v="4661" actId="47"/>
        <pc:sldMkLst>
          <pc:docMk/>
          <pc:sldMk cId="3225711412" sldId="267"/>
        </pc:sldMkLst>
        <pc:spChg chg="add del mod">
          <ac:chgData name="Malak Qeedan" userId="aed259efaa37acd1" providerId="LiveId" clId="{DC662488-11E7-4A1E-A779-24D3DAD79BFF}" dt="2024-01-10T22:49:22.713" v="4422" actId="478"/>
          <ac:spMkLst>
            <pc:docMk/>
            <pc:sldMk cId="3225711412" sldId="267"/>
            <ac:spMk id="2" creationId="{CA129BBC-F2CE-CFEB-A7C3-976BA83DB2B0}"/>
          </ac:spMkLst>
        </pc:spChg>
        <pc:spChg chg="del">
          <ac:chgData name="Malak Qeedan" userId="aed259efaa37acd1" providerId="LiveId" clId="{DC662488-11E7-4A1E-A779-24D3DAD79BFF}" dt="2024-01-10T21:26:08.282" v="4097" actId="478"/>
          <ac:spMkLst>
            <pc:docMk/>
            <pc:sldMk cId="3225711412" sldId="267"/>
            <ac:spMk id="4" creationId="{9D937BA5-D435-A11D-9F82-D1CDADD8F2E7}"/>
          </ac:spMkLst>
        </pc:spChg>
      </pc:sldChg>
      <pc:sldChg chg="addSp delSp modSp add mod ord delAnim modAnim modNotesTx">
        <pc:chgData name="Malak Qeedan" userId="aed259efaa37acd1" providerId="LiveId" clId="{DC662488-11E7-4A1E-A779-24D3DAD79BFF}" dt="2024-01-16T13:06:53.923" v="13545" actId="33524"/>
        <pc:sldMkLst>
          <pc:docMk/>
          <pc:sldMk cId="40988911" sldId="268"/>
        </pc:sldMkLst>
        <pc:spChg chg="mod">
          <ac:chgData name="Malak Qeedan" userId="aed259efaa37acd1" providerId="LiveId" clId="{DC662488-11E7-4A1E-A779-24D3DAD79BFF}" dt="2024-01-15T15:42:47.423" v="11090" actId="1035"/>
          <ac:spMkLst>
            <pc:docMk/>
            <pc:sldMk cId="40988911" sldId="268"/>
            <ac:spMk id="2" creationId="{CA129BBC-F2CE-CFEB-A7C3-976BA83DB2B0}"/>
          </ac:spMkLst>
        </pc:spChg>
        <pc:spChg chg="add mod">
          <ac:chgData name="Malak Qeedan" userId="aed259efaa37acd1" providerId="LiveId" clId="{DC662488-11E7-4A1E-A779-24D3DAD79BFF}" dt="2024-01-14T21:34:17.277" v="9618" actId="21"/>
          <ac:spMkLst>
            <pc:docMk/>
            <pc:sldMk cId="40988911" sldId="268"/>
            <ac:spMk id="3" creationId="{B3D0147B-B5D9-A03B-5955-486F57F15C17}"/>
          </ac:spMkLst>
        </pc:spChg>
        <pc:spChg chg="add mod">
          <ac:chgData name="Malak Qeedan" userId="aed259efaa37acd1" providerId="LiveId" clId="{DC662488-11E7-4A1E-A779-24D3DAD79BFF}" dt="2024-01-15T21:46:08.370" v="12658"/>
          <ac:spMkLst>
            <pc:docMk/>
            <pc:sldMk cId="40988911" sldId="268"/>
            <ac:spMk id="4" creationId="{8CAD8C20-E2F1-384B-7507-7430267EECC6}"/>
          </ac:spMkLst>
        </pc:spChg>
        <pc:spChg chg="mod">
          <ac:chgData name="Malak Qeedan" userId="aed259efaa37acd1" providerId="LiveId" clId="{DC662488-11E7-4A1E-A779-24D3DAD79BFF}" dt="2024-01-15T15:42:47.423" v="11090" actId="1035"/>
          <ac:spMkLst>
            <pc:docMk/>
            <pc:sldMk cId="40988911" sldId="268"/>
            <ac:spMk id="5" creationId="{AA486EE4-32A2-8CAB-0DCA-805E6D03A7EB}"/>
          </ac:spMkLst>
        </pc:spChg>
        <pc:spChg chg="mod">
          <ac:chgData name="Malak Qeedan" userId="aed259efaa37acd1" providerId="LiveId" clId="{DC662488-11E7-4A1E-A779-24D3DAD79BFF}" dt="2024-01-10T22:49:49.168" v="4460" actId="20577"/>
          <ac:spMkLst>
            <pc:docMk/>
            <pc:sldMk cId="40988911" sldId="268"/>
            <ac:spMk id="6" creationId="{62729470-9D6A-07B3-FECA-8A272A227F56}"/>
          </ac:spMkLst>
        </pc:spChg>
        <pc:spChg chg="add mod">
          <ac:chgData name="Malak Qeedan" userId="aed259efaa37acd1" providerId="LiveId" clId="{DC662488-11E7-4A1E-A779-24D3DAD79BFF}" dt="2024-01-15T22:59:56.537" v="12751" actId="3626"/>
          <ac:spMkLst>
            <pc:docMk/>
            <pc:sldMk cId="40988911" sldId="268"/>
            <ac:spMk id="7" creationId="{351D70D3-1573-97CA-EF66-A05801A5BD43}"/>
          </ac:spMkLst>
        </pc:spChg>
        <pc:spChg chg="add del mod">
          <ac:chgData name="Malak Qeedan" userId="aed259efaa37acd1" providerId="LiveId" clId="{DC662488-11E7-4A1E-A779-24D3DAD79BFF}" dt="2024-01-15T15:42:14.803" v="11070" actId="478"/>
          <ac:spMkLst>
            <pc:docMk/>
            <pc:sldMk cId="40988911" sldId="268"/>
            <ac:spMk id="8" creationId="{2F5D8729-A4FF-243A-872B-57B83FDD3F32}"/>
          </ac:spMkLst>
        </pc:spChg>
        <pc:spChg chg="add del mod">
          <ac:chgData name="Malak Qeedan" userId="aed259efaa37acd1" providerId="LiveId" clId="{DC662488-11E7-4A1E-A779-24D3DAD79BFF}" dt="2024-01-15T17:01:30.140" v="11741" actId="478"/>
          <ac:spMkLst>
            <pc:docMk/>
            <pc:sldMk cId="40988911" sldId="268"/>
            <ac:spMk id="10" creationId="{46D6AF81-7E64-9830-199A-70F7DA95C8F3}"/>
          </ac:spMkLst>
        </pc:spChg>
        <pc:picChg chg="add">
          <ac:chgData name="Malak Qeedan" userId="aed259efaa37acd1" providerId="LiveId" clId="{DC662488-11E7-4A1E-A779-24D3DAD79BFF}" dt="2024-01-10T22:56:33.397" v="4591"/>
          <ac:picMkLst>
            <pc:docMk/>
            <pc:sldMk cId="40988911" sldId="268"/>
            <ac:picMk id="2050" creationId="{E688A990-378D-853B-7C69-230EA0865397}"/>
          </ac:picMkLst>
        </pc:picChg>
      </pc:sldChg>
      <pc:sldChg chg="addSp delSp modSp add mod addAnim delAnim modAnim modNotesTx">
        <pc:chgData name="Malak Qeedan" userId="aed259efaa37acd1" providerId="LiveId" clId="{DC662488-11E7-4A1E-A779-24D3DAD79BFF}" dt="2024-01-15T23:36:24.878" v="13137" actId="113"/>
        <pc:sldMkLst>
          <pc:docMk/>
          <pc:sldMk cId="2767888764" sldId="269"/>
        </pc:sldMkLst>
        <pc:spChg chg="mod ord">
          <ac:chgData name="Malak Qeedan" userId="aed259efaa37acd1" providerId="LiveId" clId="{DC662488-11E7-4A1E-A779-24D3DAD79BFF}" dt="2024-01-15T15:48:29.346" v="11105" actId="1076"/>
          <ac:spMkLst>
            <pc:docMk/>
            <pc:sldMk cId="2767888764" sldId="269"/>
            <ac:spMk id="2" creationId="{CA129BBC-F2CE-CFEB-A7C3-976BA83DB2B0}"/>
          </ac:spMkLst>
        </pc:spChg>
        <pc:spChg chg="mod">
          <ac:chgData name="Malak Qeedan" userId="aed259efaa37acd1" providerId="LiveId" clId="{DC662488-11E7-4A1E-A779-24D3DAD79BFF}" dt="2024-01-15T15:49:59.233" v="11122" actId="14100"/>
          <ac:spMkLst>
            <pc:docMk/>
            <pc:sldMk cId="2767888764" sldId="269"/>
            <ac:spMk id="3" creationId="{B3D0147B-B5D9-A03B-5955-486F57F15C17}"/>
          </ac:spMkLst>
        </pc:spChg>
        <pc:spChg chg="add del mod">
          <ac:chgData name="Malak Qeedan" userId="aed259efaa37acd1" providerId="LiveId" clId="{DC662488-11E7-4A1E-A779-24D3DAD79BFF}" dt="2024-01-15T15:41:39.932" v="11065" actId="21"/>
          <ac:spMkLst>
            <pc:docMk/>
            <pc:sldMk cId="2767888764" sldId="269"/>
            <ac:spMk id="4" creationId="{2F5D8729-A4FF-243A-872B-57B83FDD3F32}"/>
          </ac:spMkLst>
        </pc:spChg>
        <pc:spChg chg="add">
          <ac:chgData name="Malak Qeedan" userId="aed259efaa37acd1" providerId="LiveId" clId="{DC662488-11E7-4A1E-A779-24D3DAD79BFF}" dt="2024-01-10T23:00:44.115" v="4664"/>
          <ac:spMkLst>
            <pc:docMk/>
            <pc:sldMk cId="2767888764" sldId="269"/>
            <ac:spMk id="4" creationId="{3EF344A4-6BF6-E5A2-FC3F-F20B284FC118}"/>
          </ac:spMkLst>
        </pc:spChg>
        <pc:spChg chg="mod">
          <ac:chgData name="Malak Qeedan" userId="aed259efaa37acd1" providerId="LiveId" clId="{DC662488-11E7-4A1E-A779-24D3DAD79BFF}" dt="2024-01-15T23:36:24.878" v="13137" actId="113"/>
          <ac:spMkLst>
            <pc:docMk/>
            <pc:sldMk cId="2767888764" sldId="269"/>
            <ac:spMk id="5" creationId="{AA486EE4-32A2-8CAB-0DCA-805E6D03A7EB}"/>
          </ac:spMkLst>
        </pc:spChg>
        <pc:spChg chg="add del mod">
          <ac:chgData name="Malak Qeedan" userId="aed259efaa37acd1" providerId="LiveId" clId="{DC662488-11E7-4A1E-A779-24D3DAD79BFF}" dt="2024-01-15T14:34:15.413" v="10482" actId="21"/>
          <ac:spMkLst>
            <pc:docMk/>
            <pc:sldMk cId="2767888764" sldId="269"/>
            <ac:spMk id="6" creationId="{2AB98031-C411-72D6-E235-47B1911D5AA5}"/>
          </ac:spMkLst>
        </pc:spChg>
        <pc:spChg chg="del">
          <ac:chgData name="Malak Qeedan" userId="aed259efaa37acd1" providerId="LiveId" clId="{DC662488-11E7-4A1E-A779-24D3DAD79BFF}" dt="2024-01-10T23:00:34.849" v="4663" actId="478"/>
          <ac:spMkLst>
            <pc:docMk/>
            <pc:sldMk cId="2767888764" sldId="269"/>
            <ac:spMk id="6" creationId="{62729470-9D6A-07B3-FECA-8A272A227F56}"/>
          </ac:spMkLst>
        </pc:spChg>
        <pc:spChg chg="add mod">
          <ac:chgData name="Malak Qeedan" userId="aed259efaa37acd1" providerId="LiveId" clId="{DC662488-11E7-4A1E-A779-24D3DAD79BFF}" dt="2024-01-15T15:50:19.480" v="11126" actId="1076"/>
          <ac:spMkLst>
            <pc:docMk/>
            <pc:sldMk cId="2767888764" sldId="269"/>
            <ac:spMk id="7" creationId="{6032AAA5-EC15-25C7-888B-7E6E257B8AD6}"/>
          </ac:spMkLst>
        </pc:spChg>
        <pc:spChg chg="add del mod">
          <ac:chgData name="Malak Qeedan" userId="aed259efaa37acd1" providerId="LiveId" clId="{DC662488-11E7-4A1E-A779-24D3DAD79BFF}" dt="2024-01-10T23:01:46.120" v="4678" actId="478"/>
          <ac:spMkLst>
            <pc:docMk/>
            <pc:sldMk cId="2767888764" sldId="269"/>
            <ac:spMk id="7" creationId="{FE4F720C-92F2-1BF8-A1AF-EED3506692C3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9" creationId="{EC3FE92E-FF21-46DB-BE36-B3A5D4149B10}"/>
          </ac:spMkLst>
        </pc:spChg>
        <pc:spChg chg="add del">
          <ac:chgData name="Malak Qeedan" userId="aed259efaa37acd1" providerId="LiveId" clId="{DC662488-11E7-4A1E-A779-24D3DAD79BFF}" dt="2024-01-10T23:12:28.423" v="4896" actId="22"/>
          <ac:spMkLst>
            <pc:docMk/>
            <pc:sldMk cId="2767888764" sldId="269"/>
            <ac:spMk id="10" creationId="{6AEEB2C0-2641-27CD-5E2E-845AF477AFCC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11" creationId="{7E9DFFEE-526A-4D56-A70C-EADE7289BEE5}"/>
          </ac:spMkLst>
        </pc:spChg>
        <pc:spChg chg="add mod">
          <ac:chgData name="Malak Qeedan" userId="aed259efaa37acd1" providerId="LiveId" clId="{DC662488-11E7-4A1E-A779-24D3DAD79BFF}" dt="2024-01-10T23:12:45.300" v="4900"/>
          <ac:spMkLst>
            <pc:docMk/>
            <pc:sldMk cId="2767888764" sldId="269"/>
            <ac:spMk id="12" creationId="{CD79DE3A-833B-9C54-DA38-A623E0055B32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16" creationId="{0E91F5CA-B392-444C-88E3-BF5BAAEBDEB0}"/>
          </ac:spMkLst>
        </pc:spChg>
        <pc:spChg chg="add del">
          <ac:chgData name="Malak Qeedan" userId="aed259efaa37acd1" providerId="LiveId" clId="{DC662488-11E7-4A1E-A779-24D3DAD79BFF}" dt="2024-01-11T01:46:44.296" v="6806" actId="26606"/>
          <ac:spMkLst>
            <pc:docMk/>
            <pc:sldMk cId="2767888764" sldId="269"/>
            <ac:spMk id="17" creationId="{D6B1B050-23D3-48C5-9FC3-4ED75469F328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18" creationId="{C792EE87-4150-454F-8312-283882EFBEF6}"/>
          </ac:spMkLst>
        </pc:spChg>
        <pc:spChg chg="add del">
          <ac:chgData name="Malak Qeedan" userId="aed259efaa37acd1" providerId="LiveId" clId="{DC662488-11E7-4A1E-A779-24D3DAD79BFF}" dt="2024-01-11T01:46:44.296" v="6806" actId="26606"/>
          <ac:spMkLst>
            <pc:docMk/>
            <pc:sldMk cId="2767888764" sldId="269"/>
            <ac:spMk id="19" creationId="{94CDA06B-59AA-47E2-A05D-BAEF3EE05030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20" creationId="{EA21D066-7EC1-44B4-8CF9-85511FDFCA90}"/>
          </ac:spMkLst>
        </pc:spChg>
        <pc:spChg chg="add del">
          <ac:chgData name="Malak Qeedan" userId="aed259efaa37acd1" providerId="LiveId" clId="{DC662488-11E7-4A1E-A779-24D3DAD79BFF}" dt="2024-01-11T01:46:44.296" v="6806" actId="26606"/>
          <ac:spMkLst>
            <pc:docMk/>
            <pc:sldMk cId="2767888764" sldId="269"/>
            <ac:spMk id="21" creationId="{373B57D8-1F1C-4E3F-9FAC-885054E4CB4A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22" creationId="{D6C2F2D6-F636-46AD-BCD9-994702A0087A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24" creationId="{EF693875-948C-4D9B-AE6F-8F6894277D8A}"/>
          </ac:spMkLst>
        </pc:spChg>
        <pc:spChg chg="add del">
          <ac:chgData name="Malak Qeedan" userId="aed259efaa37acd1" providerId="LiveId" clId="{DC662488-11E7-4A1E-A779-24D3DAD79BFF}" dt="2024-01-11T01:46:51.735" v="6808" actId="26606"/>
          <ac:spMkLst>
            <pc:docMk/>
            <pc:sldMk cId="2767888764" sldId="269"/>
            <ac:spMk id="26" creationId="{D8CF630E-BC57-4786-8B1F-C22C04E86992}"/>
          </ac:spMkLst>
        </pc:spChg>
        <pc:picChg chg="add del">
          <ac:chgData name="Malak Qeedan" userId="aed259efaa37acd1" providerId="LiveId" clId="{DC662488-11E7-4A1E-A779-24D3DAD79BFF}" dt="2024-01-11T01:46:44.296" v="6806" actId="26606"/>
          <ac:picMkLst>
            <pc:docMk/>
            <pc:sldMk cId="2767888764" sldId="269"/>
            <ac:picMk id="13" creationId="{E7C430C2-1F2C-A4ED-61DB-FD9609BBAD37}"/>
          </ac:picMkLst>
        </pc:picChg>
        <pc:picChg chg="add">
          <ac:chgData name="Malak Qeedan" userId="aed259efaa37acd1" providerId="LiveId" clId="{DC662488-11E7-4A1E-A779-24D3DAD79BFF}" dt="2024-01-10T23:00:44.115" v="4664"/>
          <ac:picMkLst>
            <pc:docMk/>
            <pc:sldMk cId="2767888764" sldId="269"/>
            <ac:picMk id="3074" creationId="{99BB9D19-5F21-09F3-19C3-6E64BC348293}"/>
          </ac:picMkLst>
        </pc:picChg>
        <pc:picChg chg="add">
          <ac:chgData name="Malak Qeedan" userId="aed259efaa37acd1" providerId="LiveId" clId="{DC662488-11E7-4A1E-A779-24D3DAD79BFF}" dt="2024-01-10T23:00:44.115" v="4664"/>
          <ac:picMkLst>
            <pc:docMk/>
            <pc:sldMk cId="2767888764" sldId="269"/>
            <ac:picMk id="3075" creationId="{2C2F99FD-367C-3212-9A9D-238393448A19}"/>
          </ac:picMkLst>
        </pc:picChg>
        <pc:picChg chg="add">
          <ac:chgData name="Malak Qeedan" userId="aed259efaa37acd1" providerId="LiveId" clId="{DC662488-11E7-4A1E-A779-24D3DAD79BFF}" dt="2024-01-10T23:00:44.115" v="4664"/>
          <ac:picMkLst>
            <pc:docMk/>
            <pc:sldMk cId="2767888764" sldId="269"/>
            <ac:picMk id="3076" creationId="{B46F8680-FC69-5FFD-A3B5-E43FB36FB17B}"/>
          </ac:picMkLst>
        </pc:picChg>
        <pc:picChg chg="add">
          <ac:chgData name="Malak Qeedan" userId="aed259efaa37acd1" providerId="LiveId" clId="{DC662488-11E7-4A1E-A779-24D3DAD79BFF}" dt="2024-01-10T23:00:44.115" v="4664"/>
          <ac:picMkLst>
            <pc:docMk/>
            <pc:sldMk cId="2767888764" sldId="269"/>
            <ac:picMk id="3077" creationId="{4474D060-DA14-D611-3DC6-EE41524760B6}"/>
          </ac:picMkLst>
        </pc:picChg>
        <pc:picChg chg="add">
          <ac:chgData name="Malak Qeedan" userId="aed259efaa37acd1" providerId="LiveId" clId="{DC662488-11E7-4A1E-A779-24D3DAD79BFF}" dt="2024-01-10T23:00:44.115" v="4664"/>
          <ac:picMkLst>
            <pc:docMk/>
            <pc:sldMk cId="2767888764" sldId="269"/>
            <ac:picMk id="3078" creationId="{B7CEF126-63CB-0A84-EC01-65724F327BAC}"/>
          </ac:picMkLst>
        </pc:picChg>
      </pc:sldChg>
      <pc:sldChg chg="addSp delSp modSp add mod delAnim modAnim modNotesTx">
        <pc:chgData name="Malak Qeedan" userId="aed259efaa37acd1" providerId="LiveId" clId="{DC662488-11E7-4A1E-A779-24D3DAD79BFF}" dt="2024-01-16T13:26:45.237" v="13613"/>
        <pc:sldMkLst>
          <pc:docMk/>
          <pc:sldMk cId="3066645810" sldId="270"/>
        </pc:sldMkLst>
        <pc:spChg chg="mod">
          <ac:chgData name="Malak Qeedan" userId="aed259efaa37acd1" providerId="LiveId" clId="{DC662488-11E7-4A1E-A779-24D3DAD79BFF}" dt="2024-01-16T13:23:15.196" v="13552" actId="21"/>
          <ac:spMkLst>
            <pc:docMk/>
            <pc:sldMk cId="3066645810" sldId="270"/>
            <ac:spMk id="2" creationId="{CA129BBC-F2CE-CFEB-A7C3-976BA83DB2B0}"/>
          </ac:spMkLst>
        </pc:spChg>
        <pc:spChg chg="del">
          <ac:chgData name="Malak Qeedan" userId="aed259efaa37acd1" providerId="LiveId" clId="{DC662488-11E7-4A1E-A779-24D3DAD79BFF}" dt="2024-01-10T23:18:22.912" v="5026" actId="478"/>
          <ac:spMkLst>
            <pc:docMk/>
            <pc:sldMk cId="3066645810" sldId="270"/>
            <ac:spMk id="3" creationId="{B3D0147B-B5D9-A03B-5955-486F57F15C17}"/>
          </ac:spMkLst>
        </pc:spChg>
        <pc:spChg chg="add del mod">
          <ac:chgData name="Malak Qeedan" userId="aed259efaa37acd1" providerId="LiveId" clId="{DC662488-11E7-4A1E-A779-24D3DAD79BFF}" dt="2024-01-16T13:23:27.541" v="13555" actId="478"/>
          <ac:spMkLst>
            <pc:docMk/>
            <pc:sldMk cId="3066645810" sldId="270"/>
            <ac:spMk id="3" creationId="{E7B42959-ADA4-F004-4960-71C8DFD8B1C3}"/>
          </ac:spMkLst>
        </pc:spChg>
        <pc:spChg chg="add mod">
          <ac:chgData name="Malak Qeedan" userId="aed259efaa37acd1" providerId="LiveId" clId="{DC662488-11E7-4A1E-A779-24D3DAD79BFF}" dt="2024-01-16T13:24:12.318" v="13567" actId="1076"/>
          <ac:spMkLst>
            <pc:docMk/>
            <pc:sldMk cId="3066645810" sldId="270"/>
            <ac:spMk id="4" creationId="{9BBC418A-84F1-2278-A65D-D2D015E5F766}"/>
          </ac:spMkLst>
        </pc:spChg>
        <pc:spChg chg="del">
          <ac:chgData name="Malak Qeedan" userId="aed259efaa37acd1" providerId="LiveId" clId="{DC662488-11E7-4A1E-A779-24D3DAD79BFF}" dt="2024-01-10T23:18:21.352" v="5025" actId="478"/>
          <ac:spMkLst>
            <pc:docMk/>
            <pc:sldMk cId="3066645810" sldId="270"/>
            <ac:spMk id="5" creationId="{AA486EE4-32A2-8CAB-0DCA-805E6D03A7EB}"/>
          </ac:spMkLst>
        </pc:spChg>
        <pc:spChg chg="add del mod">
          <ac:chgData name="Malak Qeedan" userId="aed259efaa37acd1" providerId="LiveId" clId="{DC662488-11E7-4A1E-A779-24D3DAD79BFF}" dt="2024-01-15T15:55:38.325" v="11134" actId="22"/>
          <ac:spMkLst>
            <pc:docMk/>
            <pc:sldMk cId="3066645810" sldId="270"/>
            <ac:spMk id="5" creationId="{BFCD757B-E7A3-DF8A-B772-5CD0B5BD5306}"/>
          </ac:spMkLst>
        </pc:spChg>
        <pc:spChg chg="add mod">
          <ac:chgData name="Malak Qeedan" userId="aed259efaa37acd1" providerId="LiveId" clId="{DC662488-11E7-4A1E-A779-24D3DAD79BFF}" dt="2024-01-16T13:23:54.398" v="13563" actId="1076"/>
          <ac:spMkLst>
            <pc:docMk/>
            <pc:sldMk cId="3066645810" sldId="270"/>
            <ac:spMk id="5" creationId="{DE6E647B-A695-06B8-30FF-D6F98AE04C0A}"/>
          </ac:spMkLst>
        </pc:spChg>
        <pc:spChg chg="add mod">
          <ac:chgData name="Malak Qeedan" userId="aed259efaa37acd1" providerId="LiveId" clId="{DC662488-11E7-4A1E-A779-24D3DAD79BFF}" dt="2024-01-16T13:24:12.318" v="13567" actId="1076"/>
          <ac:spMkLst>
            <pc:docMk/>
            <pc:sldMk cId="3066645810" sldId="270"/>
            <ac:spMk id="6" creationId="{9319CF1E-8013-44E0-F113-62B2972B1231}"/>
          </ac:spMkLst>
        </pc:spChg>
        <pc:spChg chg="add del mod">
          <ac:chgData name="Malak Qeedan" userId="aed259efaa37acd1" providerId="LiveId" clId="{DC662488-11E7-4A1E-A779-24D3DAD79BFF}" dt="2024-01-15T16:54:49.932" v="11691" actId="478"/>
          <ac:spMkLst>
            <pc:docMk/>
            <pc:sldMk cId="3066645810" sldId="270"/>
            <ac:spMk id="7" creationId="{AB26A179-BE4D-75BA-45E8-7551BC0F18B4}"/>
          </ac:spMkLst>
        </pc:spChg>
        <pc:spChg chg="add">
          <ac:chgData name="Malak Qeedan" userId="aed259efaa37acd1" providerId="LiveId" clId="{DC662488-11E7-4A1E-A779-24D3DAD79BFF}" dt="2024-01-10T23:19:05.424" v="5039"/>
          <ac:spMkLst>
            <pc:docMk/>
            <pc:sldMk cId="3066645810" sldId="270"/>
            <ac:spMk id="7" creationId="{C25025E7-7006-27D2-5200-B6112C6E28FF}"/>
          </ac:spMkLst>
        </pc:spChg>
        <pc:spChg chg="add">
          <ac:chgData name="Malak Qeedan" userId="aed259efaa37acd1" providerId="LiveId" clId="{DC662488-11E7-4A1E-A779-24D3DAD79BFF}" dt="2024-01-10T23:19:14.069" v="5043"/>
          <ac:spMkLst>
            <pc:docMk/>
            <pc:sldMk cId="3066645810" sldId="270"/>
            <ac:spMk id="8" creationId="{38118934-1C9A-8C85-3808-93C5862D1DE4}"/>
          </ac:spMkLst>
        </pc:spChg>
        <pc:spChg chg="add">
          <ac:chgData name="Malak Qeedan" userId="aed259efaa37acd1" providerId="LiveId" clId="{DC662488-11E7-4A1E-A779-24D3DAD79BFF}" dt="2024-01-10T23:19:17.135" v="5044"/>
          <ac:spMkLst>
            <pc:docMk/>
            <pc:sldMk cId="3066645810" sldId="270"/>
            <ac:spMk id="10" creationId="{4BDC05C2-F842-D3C8-8031-51E585F001F1}"/>
          </ac:spMkLst>
        </pc:sp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098" creationId="{A5816AC5-9955-7326-8F92-4A3644A612E6}"/>
          </ac:picMkLst>
        </pc:pic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099" creationId="{6C7F5E0F-E316-37DA-4AFD-0A996565A833}"/>
          </ac:picMkLst>
        </pc:pic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100" creationId="{887EB4B2-E08B-F3E3-395E-279C21BDA66C}"/>
          </ac:picMkLst>
        </pc:pic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101" creationId="{33EA4F38-B115-A40D-7BFA-639B779EA20D}"/>
          </ac:picMkLst>
        </pc:pic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102" creationId="{1C94EFB4-D28F-15C4-C92C-DD719BAEF01A}"/>
          </ac:picMkLst>
        </pc:picChg>
        <pc:picChg chg="add">
          <ac:chgData name="Malak Qeedan" userId="aed259efaa37acd1" providerId="LiveId" clId="{DC662488-11E7-4A1E-A779-24D3DAD79BFF}" dt="2024-01-10T23:19:05.424" v="5039"/>
          <ac:picMkLst>
            <pc:docMk/>
            <pc:sldMk cId="3066645810" sldId="270"/>
            <ac:picMk id="4103" creationId="{1ADB9DB8-2FE5-61A4-B64D-D15D326E1A13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05" creationId="{FAA326E3-726F-A180-9914-115BCDF2628F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06" creationId="{D1892296-2AFA-77D8-13F5-6E31095A7CFF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07" creationId="{88CA0B1F-723D-0933-9CAD-2FFBA1CF8224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08" creationId="{CC45BC94-D3AD-8AAF-0251-4316D8007C82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09" creationId="{E87B97FE-41E5-8EC3-533C-5B372D0A8711}"/>
          </ac:picMkLst>
        </pc:picChg>
        <pc:picChg chg="add">
          <ac:chgData name="Malak Qeedan" userId="aed259efaa37acd1" providerId="LiveId" clId="{DC662488-11E7-4A1E-A779-24D3DAD79BFF}" dt="2024-01-10T23:19:14.069" v="5043"/>
          <ac:picMkLst>
            <pc:docMk/>
            <pc:sldMk cId="3066645810" sldId="270"/>
            <ac:picMk id="4110" creationId="{AD79CEAC-AB0D-5EBC-FA86-7450A4E9E59B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2" creationId="{984215B1-29D4-C024-9883-89AF404061A7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3" creationId="{F9C14210-590F-7F1F-7DC0-F536DE26AD8D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4" creationId="{F324F371-249E-695F-09A2-0F56298F5797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5" creationId="{CE1AECA9-3CB9-DF50-63E3-C5C7653164D7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6" creationId="{488477B7-364D-2D33-A68F-4C6268435379}"/>
          </ac:picMkLst>
        </pc:picChg>
        <pc:picChg chg="add">
          <ac:chgData name="Malak Qeedan" userId="aed259efaa37acd1" providerId="LiveId" clId="{DC662488-11E7-4A1E-A779-24D3DAD79BFF}" dt="2024-01-10T23:19:17.135" v="5044"/>
          <ac:picMkLst>
            <pc:docMk/>
            <pc:sldMk cId="3066645810" sldId="270"/>
            <ac:picMk id="4117" creationId="{BB5CFE78-CD9E-F07E-0C8C-8B5AF91EAC08}"/>
          </ac:picMkLst>
        </pc:picChg>
      </pc:sldChg>
      <pc:sldChg chg="addSp delSp modSp add mod addAnim delAnim modAnim modNotesTx">
        <pc:chgData name="Malak Qeedan" userId="aed259efaa37acd1" providerId="LiveId" clId="{DC662488-11E7-4A1E-A779-24D3DAD79BFF}" dt="2024-01-16T13:36:52.423" v="13621" actId="20577"/>
        <pc:sldMkLst>
          <pc:docMk/>
          <pc:sldMk cId="2427142304" sldId="271"/>
        </pc:sldMkLst>
        <pc:spChg chg="mod">
          <ac:chgData name="Malak Qeedan" userId="aed259efaa37acd1" providerId="LiveId" clId="{DC662488-11E7-4A1E-A779-24D3DAD79BFF}" dt="2024-01-15T18:30:42.719" v="12112" actId="1076"/>
          <ac:spMkLst>
            <pc:docMk/>
            <pc:sldMk cId="2427142304" sldId="271"/>
            <ac:spMk id="2" creationId="{CA129BBC-F2CE-CFEB-A7C3-976BA83DB2B0}"/>
          </ac:spMkLst>
        </pc:spChg>
        <pc:spChg chg="add mod">
          <ac:chgData name="Malak Qeedan" userId="aed259efaa37acd1" providerId="LiveId" clId="{DC662488-11E7-4A1E-A779-24D3DAD79BFF}" dt="2024-01-15T19:44:59.773" v="12201"/>
          <ac:spMkLst>
            <pc:docMk/>
            <pc:sldMk cId="2427142304" sldId="271"/>
            <ac:spMk id="3" creationId="{10E574F3-8646-BA7C-956C-8F8A569B2AAF}"/>
          </ac:spMkLst>
        </pc:spChg>
        <pc:spChg chg="add del mod">
          <ac:chgData name="Malak Qeedan" userId="aed259efaa37acd1" providerId="LiveId" clId="{DC662488-11E7-4A1E-A779-24D3DAD79BFF}" dt="2024-01-15T18:29:36.777" v="12096" actId="478"/>
          <ac:spMkLst>
            <pc:docMk/>
            <pc:sldMk cId="2427142304" sldId="271"/>
            <ac:spMk id="4" creationId="{66A3B54B-CD29-44B2-8F34-90F34313848F}"/>
          </ac:spMkLst>
        </pc:spChg>
        <pc:spChg chg="del">
          <ac:chgData name="Malak Qeedan" userId="aed259efaa37acd1" providerId="LiveId" clId="{DC662488-11E7-4A1E-A779-24D3DAD79BFF}" dt="2024-01-10T23:27:22.990" v="5183" actId="478"/>
          <ac:spMkLst>
            <pc:docMk/>
            <pc:sldMk cId="2427142304" sldId="271"/>
            <ac:spMk id="4" creationId="{9BBC418A-84F1-2278-A65D-D2D015E5F766}"/>
          </ac:spMkLst>
        </pc:spChg>
        <pc:spChg chg="add mod">
          <ac:chgData name="Malak Qeedan" userId="aed259efaa37acd1" providerId="LiveId" clId="{DC662488-11E7-4A1E-A779-24D3DAD79BFF}" dt="2024-01-15T18:54:44.245" v="12196" actId="113"/>
          <ac:spMkLst>
            <pc:docMk/>
            <pc:sldMk cId="2427142304" sldId="271"/>
            <ac:spMk id="5" creationId="{2166C9A6-E200-38F2-B464-AF8D844B1D9A}"/>
          </ac:spMkLst>
        </pc:spChg>
        <pc:spChg chg="del">
          <ac:chgData name="Malak Qeedan" userId="aed259efaa37acd1" providerId="LiveId" clId="{DC662488-11E7-4A1E-A779-24D3DAD79BFF}" dt="2024-01-10T23:27:21.680" v="5182" actId="478"/>
          <ac:spMkLst>
            <pc:docMk/>
            <pc:sldMk cId="2427142304" sldId="271"/>
            <ac:spMk id="6" creationId="{9319CF1E-8013-44E0-F113-62B2972B1231}"/>
          </ac:spMkLst>
        </pc:spChg>
        <pc:spChg chg="add mod">
          <ac:chgData name="Malak Qeedan" userId="aed259efaa37acd1" providerId="LiveId" clId="{DC662488-11E7-4A1E-A779-24D3DAD79BFF}" dt="2024-01-15T23:50:25.535" v="13193" actId="1076"/>
          <ac:spMkLst>
            <pc:docMk/>
            <pc:sldMk cId="2427142304" sldId="271"/>
            <ac:spMk id="6" creationId="{C532543A-3CAB-B4E0-A456-C5F33474405D}"/>
          </ac:spMkLst>
        </pc:spChg>
        <pc:spChg chg="add del">
          <ac:chgData name="Malak Qeedan" userId="aed259efaa37acd1" providerId="LiveId" clId="{DC662488-11E7-4A1E-A779-24D3DAD79BFF}" dt="2024-01-15T23:50:17.411" v="13192" actId="478"/>
          <ac:spMkLst>
            <pc:docMk/>
            <pc:sldMk cId="2427142304" sldId="271"/>
            <ac:spMk id="7" creationId="{5F7A3EF9-E2E4-D402-E2FE-3BE10F656C05}"/>
          </ac:spMkLst>
        </pc:spChg>
      </pc:sldChg>
      <pc:sldChg chg="addSp delSp modSp add mod addAnim delAnim modAnim modNotesTx">
        <pc:chgData name="Malak Qeedan" userId="aed259efaa37acd1" providerId="LiveId" clId="{DC662488-11E7-4A1E-A779-24D3DAD79BFF}" dt="2024-01-15T21:48:04.674" v="12669"/>
        <pc:sldMkLst>
          <pc:docMk/>
          <pc:sldMk cId="4289042926" sldId="272"/>
        </pc:sldMkLst>
        <pc:spChg chg="del mod">
          <ac:chgData name="Malak Qeedan" userId="aed259efaa37acd1" providerId="LiveId" clId="{DC662488-11E7-4A1E-A779-24D3DAD79BFF}" dt="2024-01-15T20:17:32.128" v="12296" actId="478"/>
          <ac:spMkLst>
            <pc:docMk/>
            <pc:sldMk cId="4289042926" sldId="272"/>
            <ac:spMk id="2" creationId="{CA129BBC-F2CE-CFEB-A7C3-976BA83DB2B0}"/>
          </ac:spMkLst>
        </pc:spChg>
        <pc:spChg chg="del">
          <ac:chgData name="Malak Qeedan" userId="aed259efaa37acd1" providerId="LiveId" clId="{DC662488-11E7-4A1E-A779-24D3DAD79BFF}" dt="2024-01-11T00:27:05.828" v="5600" actId="478"/>
          <ac:spMkLst>
            <pc:docMk/>
            <pc:sldMk cId="4289042926" sldId="272"/>
            <ac:spMk id="3" creationId="{10E574F3-8646-BA7C-956C-8F8A569B2AAF}"/>
          </ac:spMkLst>
        </pc:spChg>
        <pc:spChg chg="add del mod">
          <ac:chgData name="Malak Qeedan" userId="aed259efaa37acd1" providerId="LiveId" clId="{DC662488-11E7-4A1E-A779-24D3DAD79BFF}" dt="2024-01-15T19:53:46.855" v="12258" actId="11529"/>
          <ac:spMkLst>
            <pc:docMk/>
            <pc:sldMk cId="4289042926" sldId="272"/>
            <ac:spMk id="4" creationId="{297ACF7A-ACDB-7E38-FB55-C99663D7B305}"/>
          </ac:spMkLst>
        </pc:spChg>
        <pc:spChg chg="add">
          <ac:chgData name="Malak Qeedan" userId="aed259efaa37acd1" providerId="LiveId" clId="{DC662488-11E7-4A1E-A779-24D3DAD79BFF}" dt="2024-01-11T00:27:28.925" v="5603"/>
          <ac:spMkLst>
            <pc:docMk/>
            <pc:sldMk cId="4289042926" sldId="272"/>
            <ac:spMk id="4" creationId="{5FF72940-7646-B32E-C0A1-90304273B67A}"/>
          </ac:spMkLst>
        </pc:spChg>
        <pc:spChg chg="del">
          <ac:chgData name="Malak Qeedan" userId="aed259efaa37acd1" providerId="LiveId" clId="{DC662488-11E7-4A1E-A779-24D3DAD79BFF}" dt="2024-01-11T00:27:04.086" v="5599" actId="478"/>
          <ac:spMkLst>
            <pc:docMk/>
            <pc:sldMk cId="4289042926" sldId="272"/>
            <ac:spMk id="5" creationId="{2166C9A6-E200-38F2-B464-AF8D844B1D9A}"/>
          </ac:spMkLst>
        </pc:spChg>
        <pc:spChg chg="add mod">
          <ac:chgData name="Malak Qeedan" userId="aed259efaa37acd1" providerId="LiveId" clId="{DC662488-11E7-4A1E-A779-24D3DAD79BFF}" dt="2024-01-15T20:26:25.168" v="12300" actId="14100"/>
          <ac:spMkLst>
            <pc:docMk/>
            <pc:sldMk cId="4289042926" sldId="272"/>
            <ac:spMk id="5" creationId="{BB4C4150-0AB7-84CD-6013-C0EB84063AB8}"/>
          </ac:spMkLst>
        </pc:spChg>
        <pc:spChg chg="add mod">
          <ac:chgData name="Malak Qeedan" userId="aed259efaa37acd1" providerId="LiveId" clId="{DC662488-11E7-4A1E-A779-24D3DAD79BFF}" dt="2024-01-15T20:14:15.362" v="12294" actId="20577"/>
          <ac:spMkLst>
            <pc:docMk/>
            <pc:sldMk cId="4289042926" sldId="272"/>
            <ac:spMk id="6" creationId="{BA1C4AB3-13AD-18A5-071C-B376361E496A}"/>
          </ac:spMkLst>
        </pc:spChg>
        <pc:spChg chg="add del mod">
          <ac:chgData name="Malak Qeedan" userId="aed259efaa37acd1" providerId="LiveId" clId="{DC662488-11E7-4A1E-A779-24D3DAD79BFF}" dt="2024-01-11T00:52:35.074" v="6053" actId="478"/>
          <ac:spMkLst>
            <pc:docMk/>
            <pc:sldMk cId="4289042926" sldId="272"/>
            <ac:spMk id="8" creationId="{14F04120-2D80-5D75-1206-52D5B43B3748}"/>
          </ac:spMkLst>
        </pc:spChg>
        <pc:spChg chg="add del mod">
          <ac:chgData name="Malak Qeedan" userId="aed259efaa37acd1" providerId="LiveId" clId="{DC662488-11E7-4A1E-A779-24D3DAD79BFF}" dt="2024-01-11T00:50:31.918" v="6024"/>
          <ac:spMkLst>
            <pc:docMk/>
            <pc:sldMk cId="4289042926" sldId="272"/>
            <ac:spMk id="10" creationId="{FA2A37B7-142F-D86C-1E20-E4F333B55E97}"/>
          </ac:spMkLst>
        </pc:spChg>
        <pc:spChg chg="add mod">
          <ac:chgData name="Malak Qeedan" userId="aed259efaa37acd1" providerId="LiveId" clId="{DC662488-11E7-4A1E-A779-24D3DAD79BFF}" dt="2024-01-12T12:23:44.501" v="6817" actId="164"/>
          <ac:spMkLst>
            <pc:docMk/>
            <pc:sldMk cId="4289042926" sldId="272"/>
            <ac:spMk id="12" creationId="{CE778EDD-69F5-0550-E107-C9E44C790C4C}"/>
          </ac:spMkLst>
        </pc:spChg>
        <pc:spChg chg="add mod">
          <ac:chgData name="Malak Qeedan" userId="aed259efaa37acd1" providerId="LiveId" clId="{DC662488-11E7-4A1E-A779-24D3DAD79BFF}" dt="2024-01-15T21:13:59.051" v="12523"/>
          <ac:spMkLst>
            <pc:docMk/>
            <pc:sldMk cId="4289042926" sldId="272"/>
            <ac:spMk id="13" creationId="{353A980E-0E93-B5DD-1D6C-B6000DDFD444}"/>
          </ac:spMkLst>
        </pc:spChg>
        <pc:grpChg chg="add mod">
          <ac:chgData name="Malak Qeedan" userId="aed259efaa37acd1" providerId="LiveId" clId="{DC662488-11E7-4A1E-A779-24D3DAD79BFF}" dt="2024-01-15T20:26:25.168" v="12300" actId="14100"/>
          <ac:grpSpMkLst>
            <pc:docMk/>
            <pc:sldMk cId="4289042926" sldId="272"/>
            <ac:grpSpMk id="3" creationId="{9A1F5A83-0E11-8AE1-B5C4-9986CD2E0BEC}"/>
          </ac:grpSpMkLst>
        </pc:grpChg>
        <pc:picChg chg="add">
          <ac:chgData name="Malak Qeedan" userId="aed259efaa37acd1" providerId="LiveId" clId="{DC662488-11E7-4A1E-A779-24D3DAD79BFF}" dt="2024-01-11T00:27:28.925" v="5603"/>
          <ac:picMkLst>
            <pc:docMk/>
            <pc:sldMk cId="4289042926" sldId="272"/>
            <ac:picMk id="5122" creationId="{62DDA8BE-7C82-4541-A55D-EB4FA86F65F9}"/>
          </ac:picMkLst>
        </pc:picChg>
        <pc:picChg chg="add">
          <ac:chgData name="Malak Qeedan" userId="aed259efaa37acd1" providerId="LiveId" clId="{DC662488-11E7-4A1E-A779-24D3DAD79BFF}" dt="2024-01-11T00:27:28.925" v="5603"/>
          <ac:picMkLst>
            <pc:docMk/>
            <pc:sldMk cId="4289042926" sldId="272"/>
            <ac:picMk id="5123" creationId="{2CDAE409-50D5-82D1-325A-5C3CB39D0C19}"/>
          </ac:picMkLst>
        </pc:picChg>
        <pc:picChg chg="add">
          <ac:chgData name="Malak Qeedan" userId="aed259efaa37acd1" providerId="LiveId" clId="{DC662488-11E7-4A1E-A779-24D3DAD79BFF}" dt="2024-01-11T00:27:28.925" v="5603"/>
          <ac:picMkLst>
            <pc:docMk/>
            <pc:sldMk cId="4289042926" sldId="272"/>
            <ac:picMk id="5124" creationId="{BFB5B544-A6B6-EFA2-4320-682B20902E70}"/>
          </ac:picMkLst>
        </pc:picChg>
        <pc:picChg chg="add">
          <ac:chgData name="Malak Qeedan" userId="aed259efaa37acd1" providerId="LiveId" clId="{DC662488-11E7-4A1E-A779-24D3DAD79BFF}" dt="2024-01-11T00:27:28.925" v="5603"/>
          <ac:picMkLst>
            <pc:docMk/>
            <pc:sldMk cId="4289042926" sldId="272"/>
            <ac:picMk id="5125" creationId="{070A0BBD-0B03-5909-22FF-E39CFF424066}"/>
          </ac:picMkLst>
        </pc:picChg>
        <pc:picChg chg="add">
          <ac:chgData name="Malak Qeedan" userId="aed259efaa37acd1" providerId="LiveId" clId="{DC662488-11E7-4A1E-A779-24D3DAD79BFF}" dt="2024-01-11T00:27:28.925" v="5603"/>
          <ac:picMkLst>
            <pc:docMk/>
            <pc:sldMk cId="4289042926" sldId="272"/>
            <ac:picMk id="5126" creationId="{B4F288C2-FE62-0203-2E0E-C45112840FD2}"/>
          </ac:picMkLst>
        </pc:picChg>
        <pc:picChg chg="add">
          <ac:chgData name="Malak Qeedan" userId="aed259efaa37acd1" providerId="LiveId" clId="{DC662488-11E7-4A1E-A779-24D3DAD79BFF}" dt="2024-01-11T00:34:31.388" v="5702"/>
          <ac:picMkLst>
            <pc:docMk/>
            <pc:sldMk cId="4289042926" sldId="272"/>
            <ac:picMk id="5128" creationId="{9595CAEC-0876-AD28-9FA9-B5FCB334BA18}"/>
          </ac:picMkLst>
        </pc:picChg>
        <pc:picChg chg="add">
          <ac:chgData name="Malak Qeedan" userId="aed259efaa37acd1" providerId="LiveId" clId="{DC662488-11E7-4A1E-A779-24D3DAD79BFF}" dt="2024-01-11T00:39:11.105" v="5722"/>
          <ac:picMkLst>
            <pc:docMk/>
            <pc:sldMk cId="4289042926" sldId="272"/>
            <ac:picMk id="5130" creationId="{E77F34EB-53B0-CBC8-3FF1-5C04B38D40FE}"/>
          </ac:picMkLst>
        </pc:picChg>
        <pc:picChg chg="add">
          <ac:chgData name="Malak Qeedan" userId="aed259efaa37acd1" providerId="LiveId" clId="{DC662488-11E7-4A1E-A779-24D3DAD79BFF}" dt="2024-01-11T00:39:11.105" v="5722"/>
          <ac:picMkLst>
            <pc:docMk/>
            <pc:sldMk cId="4289042926" sldId="272"/>
            <ac:picMk id="5131" creationId="{0CE75527-6BDE-A4FF-096F-8CE084715532}"/>
          </ac:picMkLst>
        </pc:picChg>
      </pc:sldChg>
      <pc:sldChg chg="addSp delSp modSp add mod addAnim delAnim modAnim modNotesTx">
        <pc:chgData name="Malak Qeedan" userId="aed259efaa37acd1" providerId="LiveId" clId="{DC662488-11E7-4A1E-A779-24D3DAD79BFF}" dt="2024-01-16T13:52:14.391" v="13623" actId="207"/>
        <pc:sldMkLst>
          <pc:docMk/>
          <pc:sldMk cId="216372258" sldId="273"/>
        </pc:sldMkLst>
        <pc:spChg chg="del mod">
          <ac:chgData name="Malak Qeedan" userId="aed259efaa37acd1" providerId="LiveId" clId="{DC662488-11E7-4A1E-A779-24D3DAD79BFF}" dt="2024-01-15T20:36:10.495" v="12354" actId="478"/>
          <ac:spMkLst>
            <pc:docMk/>
            <pc:sldMk cId="216372258" sldId="273"/>
            <ac:spMk id="2" creationId="{CA129BBC-F2CE-CFEB-A7C3-976BA83DB2B0}"/>
          </ac:spMkLst>
        </pc:spChg>
        <pc:spChg chg="add mod">
          <ac:chgData name="Malak Qeedan" userId="aed259efaa37acd1" providerId="LiveId" clId="{DC662488-11E7-4A1E-A779-24D3DAD79BFF}" dt="2024-01-15T20:39:12.266" v="12380" actId="113"/>
          <ac:spMkLst>
            <pc:docMk/>
            <pc:sldMk cId="216372258" sldId="273"/>
            <ac:spMk id="3" creationId="{4B677399-579A-6692-DA76-804CECEB6D0D}"/>
          </ac:spMkLst>
        </pc:spChg>
        <pc:spChg chg="add">
          <ac:chgData name="Malak Qeedan" userId="aed259efaa37acd1" providerId="LiveId" clId="{DC662488-11E7-4A1E-A779-24D3DAD79BFF}" dt="2024-01-11T01:04:51.536" v="6304"/>
          <ac:spMkLst>
            <pc:docMk/>
            <pc:sldMk cId="216372258" sldId="273"/>
            <ac:spMk id="3" creationId="{CAC213ED-94FD-CAD6-0DFE-4F3917607C6B}"/>
          </ac:spMkLst>
        </pc:spChg>
        <pc:spChg chg="add del mod">
          <ac:chgData name="Malak Qeedan" userId="aed259efaa37acd1" providerId="LiveId" clId="{DC662488-11E7-4A1E-A779-24D3DAD79BFF}" dt="2024-01-15T20:29:58.097" v="12307" actId="478"/>
          <ac:spMkLst>
            <pc:docMk/>
            <pc:sldMk cId="216372258" sldId="273"/>
            <ac:spMk id="4" creationId="{6679E530-E925-83C4-2E6C-AD3D3CE6905E}"/>
          </ac:spMkLst>
        </pc:spChg>
        <pc:spChg chg="add mod">
          <ac:chgData name="Malak Qeedan" userId="aed259efaa37acd1" providerId="LiveId" clId="{DC662488-11E7-4A1E-A779-24D3DAD79BFF}" dt="2024-01-15T20:45:36.688" v="12401" actId="14100"/>
          <ac:spMkLst>
            <pc:docMk/>
            <pc:sldMk cId="216372258" sldId="273"/>
            <ac:spMk id="5" creationId="{4B46081B-7AA7-CCC5-14D1-43B3EF80F3A2}"/>
          </ac:spMkLst>
        </pc:spChg>
        <pc:spChg chg="add">
          <ac:chgData name="Malak Qeedan" userId="aed259efaa37acd1" providerId="LiveId" clId="{DC662488-11E7-4A1E-A779-24D3DAD79BFF}" dt="2024-01-11T01:10:13.263" v="6409"/>
          <ac:spMkLst>
            <pc:docMk/>
            <pc:sldMk cId="216372258" sldId="273"/>
            <ac:spMk id="5" creationId="{4C384E15-BC5B-A147-398F-7CADC704D581}"/>
          </ac:spMkLst>
        </pc:spChg>
        <pc:spChg chg="del">
          <ac:chgData name="Malak Qeedan" userId="aed259efaa37acd1" providerId="LiveId" clId="{DC662488-11E7-4A1E-A779-24D3DAD79BFF}" dt="2024-01-11T01:04:34.437" v="6301" actId="478"/>
          <ac:spMkLst>
            <pc:docMk/>
            <pc:sldMk cId="216372258" sldId="273"/>
            <ac:spMk id="6" creationId="{BA1C4AB3-13AD-18A5-071C-B376361E496A}"/>
          </ac:spMkLst>
        </pc:spChg>
        <pc:spChg chg="add mod">
          <ac:chgData name="Malak Qeedan" userId="aed259efaa37acd1" providerId="LiveId" clId="{DC662488-11E7-4A1E-A779-24D3DAD79BFF}" dt="2024-01-16T13:52:14.391" v="13623" actId="207"/>
          <ac:spMkLst>
            <pc:docMk/>
            <pc:sldMk cId="216372258" sldId="273"/>
            <ac:spMk id="6" creationId="{C1FE5B43-2BFE-2281-2C3B-067AC6603015}"/>
          </ac:spMkLst>
        </pc:spChg>
        <pc:spChg chg="del">
          <ac:chgData name="Malak Qeedan" userId="aed259efaa37acd1" providerId="LiveId" clId="{DC662488-11E7-4A1E-A779-24D3DAD79BFF}" dt="2024-01-11T01:04:39.318" v="6302" actId="478"/>
          <ac:spMkLst>
            <pc:docMk/>
            <pc:sldMk cId="216372258" sldId="273"/>
            <ac:spMk id="12" creationId="{CE778EDD-69F5-0550-E107-C9E44C790C4C}"/>
          </ac:spMkLst>
        </pc:spChg>
        <pc:spChg chg="del">
          <ac:chgData name="Malak Qeedan" userId="aed259efaa37acd1" providerId="LiveId" clId="{DC662488-11E7-4A1E-A779-24D3DAD79BFF}" dt="2024-01-11T01:04:41.702" v="6303" actId="478"/>
          <ac:spMkLst>
            <pc:docMk/>
            <pc:sldMk cId="216372258" sldId="273"/>
            <ac:spMk id="13" creationId="{353A980E-0E93-B5DD-1D6C-B6000DDFD444}"/>
          </ac:spMkLst>
        </pc:sp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46" creationId="{72AD717E-0BF0-22FC-EEF5-D9A34CE8B61E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47" creationId="{49CEF328-78AC-A1F4-35CB-D4387EB0682B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48" creationId="{F921DAD6-A81A-E1E2-C205-A6A9C7F3FD01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49" creationId="{CABC81A9-5BD7-3AF8-F2C1-98D5722D69F7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0" creationId="{ACBFAD43-57DB-13BB-6F2B-A83264DA6B77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1" creationId="{E71C532E-BAD2-DBB9-7F2C-02531B884A6B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2" creationId="{4C154DD3-2F32-A32B-612A-A3A8FE62642C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3" creationId="{474FC83A-996E-E112-E7C6-C492507B2332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4" creationId="{2955D46F-B48E-ADDB-F5BF-BF00F8180606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5" creationId="{8D56CF38-61D9-633E-D0E4-A9861ABBDC74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6" creationId="{8F42E0A4-9E16-2DAA-A973-3C1DFBB36315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7" creationId="{70E6193C-9A94-A741-BC42-E27015A1EA86}"/>
          </ac:picMkLst>
        </pc:picChg>
        <pc:picChg chg="add">
          <ac:chgData name="Malak Qeedan" userId="aed259efaa37acd1" providerId="LiveId" clId="{DC662488-11E7-4A1E-A779-24D3DAD79BFF}" dt="2024-01-11T01:04:51.536" v="6304"/>
          <ac:picMkLst>
            <pc:docMk/>
            <pc:sldMk cId="216372258" sldId="273"/>
            <ac:picMk id="6158" creationId="{60843789-309B-71CD-D61C-A43B280007A6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0" creationId="{0FA3CE2F-F82A-CB38-4AE9-E991E024D467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1" creationId="{F7168F01-84F2-4FE0-7634-C227F88A8924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2" creationId="{03DB82FA-3BC7-799D-5280-984ABA8CD59C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3" creationId="{69C357B3-BE70-C760-EE9D-48A9F1641C17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4" creationId="{42A92593-7B32-31BF-E95B-1F7A65E5EAE1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5" creationId="{5B6F22EC-A395-43FD-B5E7-9784EEB85011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6" creationId="{B5EA9A33-47E1-141D-10CC-0DBF0DAB7C54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7" creationId="{C344F543-4F4A-D41B-A48E-982331A2EE60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8" creationId="{D761BE51-83FC-B7E0-44AC-F8D0E9CD45D1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69" creationId="{BEF32CCF-DE7E-9BC5-2A1A-0748A854AE84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0" creationId="{BEE8C0E8-A8FF-FDFE-586A-18D0155663EC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1" creationId="{8A5FE2C6-5FC0-8A89-64D4-E802F386A464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2" creationId="{CC77D9B6-C5BF-8381-2106-80CD3BA7E64B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3" creationId="{EB3B39BC-3123-C863-2AB2-C5614E009494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4" creationId="{19689A11-EEB8-092C-2152-5878D8B29F10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5" creationId="{B45CDAA4-7472-C114-50C1-41E8D1CF8AEF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6" creationId="{9C184F9A-0814-CC53-09D9-A32DC97E1443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7" creationId="{1F957A34-3B93-4A7B-A5DB-38C1FEE762C7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8" creationId="{120D5093-1FB7-954F-997A-717629C76C75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79" creationId="{98C514E5-A875-EACF-0FE2-FEEA0991FD9C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80" creationId="{7ACAD673-1031-6DCA-13C4-82DB83254F75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81" creationId="{2BF63648-1539-2C4E-319C-B35C964E7816}"/>
          </ac:picMkLst>
        </pc:picChg>
        <pc:picChg chg="add">
          <ac:chgData name="Malak Qeedan" userId="aed259efaa37acd1" providerId="LiveId" clId="{DC662488-11E7-4A1E-A779-24D3DAD79BFF}" dt="2024-01-11T01:10:13.263" v="6409"/>
          <ac:picMkLst>
            <pc:docMk/>
            <pc:sldMk cId="216372258" sldId="273"/>
            <ac:picMk id="6182" creationId="{9F1F0023-F023-50E1-4361-4498D421FE95}"/>
          </ac:picMkLst>
        </pc:picChg>
      </pc:sldChg>
      <pc:sldChg chg="addSp delSp modSp add mod delAnim modAnim modNotesTx">
        <pc:chgData name="Malak Qeedan" userId="aed259efaa37acd1" providerId="LiveId" clId="{DC662488-11E7-4A1E-A779-24D3DAD79BFF}" dt="2024-01-16T14:03:45.432" v="13637"/>
        <pc:sldMkLst>
          <pc:docMk/>
          <pc:sldMk cId="33717652" sldId="274"/>
        </pc:sldMkLst>
        <pc:spChg chg="mod">
          <ac:chgData name="Malak Qeedan" userId="aed259efaa37acd1" providerId="LiveId" clId="{DC662488-11E7-4A1E-A779-24D3DAD79BFF}" dt="2024-01-16T14:03:45.270" v="13636" actId="3626"/>
          <ac:spMkLst>
            <pc:docMk/>
            <pc:sldMk cId="33717652" sldId="274"/>
            <ac:spMk id="2" creationId="{CA129BBC-F2CE-CFEB-A7C3-976BA83DB2B0}"/>
          </ac:spMkLst>
        </pc:spChg>
        <pc:spChg chg="add">
          <ac:chgData name="Malak Qeedan" userId="aed259efaa37acd1" providerId="LiveId" clId="{DC662488-11E7-4A1E-A779-24D3DAD79BFF}" dt="2024-01-11T01:21:23.483" v="6634"/>
          <ac:spMkLst>
            <pc:docMk/>
            <pc:sldMk cId="33717652" sldId="274"/>
            <ac:spMk id="3" creationId="{E5441D8B-685E-59F5-D208-3F72A49CD13B}"/>
          </ac:spMkLst>
        </pc:spChg>
        <pc:spChg chg="del">
          <ac:chgData name="Malak Qeedan" userId="aed259efaa37acd1" providerId="LiveId" clId="{DC662488-11E7-4A1E-A779-24D3DAD79BFF}" dt="2024-01-11T01:18:57.566" v="6551" actId="478"/>
          <ac:spMkLst>
            <pc:docMk/>
            <pc:sldMk cId="33717652" sldId="274"/>
            <ac:spMk id="4" creationId="{6679E530-E925-83C4-2E6C-AD3D3CE6905E}"/>
          </ac:spMkLst>
        </pc:spChg>
        <pc:spChg chg="add mod">
          <ac:chgData name="Malak Qeedan" userId="aed259efaa37acd1" providerId="LiveId" clId="{DC662488-11E7-4A1E-A779-24D3DAD79BFF}" dt="2024-01-15T21:32:54.297" v="12547" actId="207"/>
          <ac:spMkLst>
            <pc:docMk/>
            <pc:sldMk cId="33717652" sldId="274"/>
            <ac:spMk id="5" creationId="{0B04B110-0196-A893-A9C9-B1F4DEFFF87A}"/>
          </ac:spMkLst>
        </pc:spChg>
        <pc:spChg chg="add">
          <ac:chgData name="Malak Qeedan" userId="aed259efaa37acd1" providerId="LiveId" clId="{DC662488-11E7-4A1E-A779-24D3DAD79BFF}" dt="2024-01-11T01:25:45.176" v="6716"/>
          <ac:spMkLst>
            <pc:docMk/>
            <pc:sldMk cId="33717652" sldId="274"/>
            <ac:spMk id="6" creationId="{9B608BCE-5A35-FDD0-B844-AE6B860C9FD5}"/>
          </ac:spMkLst>
        </pc:spChg>
        <pc:picChg chg="add">
          <ac:chgData name="Malak Qeedan" userId="aed259efaa37acd1" providerId="LiveId" clId="{DC662488-11E7-4A1E-A779-24D3DAD79BFF}" dt="2024-01-11T01:21:23.483" v="6634"/>
          <ac:picMkLst>
            <pc:docMk/>
            <pc:sldMk cId="33717652" sldId="274"/>
            <ac:picMk id="7170" creationId="{EF95815D-BB0A-C980-9627-B6A369CF205B}"/>
          </ac:picMkLst>
        </pc:picChg>
        <pc:picChg chg="add">
          <ac:chgData name="Malak Qeedan" userId="aed259efaa37acd1" providerId="LiveId" clId="{DC662488-11E7-4A1E-A779-24D3DAD79BFF}" dt="2024-01-11T01:21:23.483" v="6634"/>
          <ac:picMkLst>
            <pc:docMk/>
            <pc:sldMk cId="33717652" sldId="274"/>
            <ac:picMk id="7171" creationId="{F4EBE1AD-ECD9-F040-CCDE-C4C5C950077C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3" creationId="{EB59AEE7-8D5F-54FA-C890-571F4CC17F0B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4" creationId="{8A859DF0-C096-09DC-A70B-1C7F7B5F83E6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5" creationId="{1BB5A0F4-B020-9048-68F9-AA2F7EEA834B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6" creationId="{EDBA658B-19F6-124D-7118-5442B80A6AED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7" creationId="{931F622A-27C9-9F8B-053E-14F8E85243D7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8" creationId="{FD1C61BB-A10E-5CCB-4FD9-0E9837F2CD80}"/>
          </ac:picMkLst>
        </pc:picChg>
        <pc:picChg chg="add">
          <ac:chgData name="Malak Qeedan" userId="aed259efaa37acd1" providerId="LiveId" clId="{DC662488-11E7-4A1E-A779-24D3DAD79BFF}" dt="2024-01-11T01:25:45.176" v="6716"/>
          <ac:picMkLst>
            <pc:docMk/>
            <pc:sldMk cId="33717652" sldId="274"/>
            <ac:picMk id="7179" creationId="{70F3F2BD-B215-8451-E20F-8876771D6F61}"/>
          </ac:picMkLst>
        </pc:picChg>
      </pc:sldChg>
      <pc:sldChg chg="delSp modSp add del mod delAnim modAnim">
        <pc:chgData name="Malak Qeedan" userId="aed259efaa37acd1" providerId="LiveId" clId="{DC662488-11E7-4A1E-A779-24D3DAD79BFF}" dt="2024-01-16T16:07:17.786" v="13649" actId="47"/>
        <pc:sldMkLst>
          <pc:docMk/>
          <pc:sldMk cId="1022330193" sldId="275"/>
        </pc:sldMkLst>
        <pc:spChg chg="mod">
          <ac:chgData name="Malak Qeedan" userId="aed259efaa37acd1" providerId="LiveId" clId="{DC662488-11E7-4A1E-A779-24D3DAD79BFF}" dt="2024-01-16T16:05:00.014" v="13648" actId="20577"/>
          <ac:spMkLst>
            <pc:docMk/>
            <pc:sldMk cId="1022330193" sldId="275"/>
            <ac:spMk id="2" creationId="{CA129BBC-F2CE-CFEB-A7C3-976BA83DB2B0}"/>
          </ac:spMkLst>
        </pc:spChg>
        <pc:spChg chg="del mod">
          <ac:chgData name="Malak Qeedan" userId="aed259efaa37acd1" providerId="LiveId" clId="{DC662488-11E7-4A1E-A779-24D3DAD79BFF}" dt="2024-01-16T16:04:57.018" v="13647" actId="478"/>
          <ac:spMkLst>
            <pc:docMk/>
            <pc:sldMk cId="1022330193" sldId="275"/>
            <ac:spMk id="5" creationId="{0B04B110-0196-A893-A9C9-B1F4DEFFF87A}"/>
          </ac:spMkLst>
        </pc:spChg>
      </pc:sldChg>
      <pc:sldChg chg="addSp delSp modSp add del mod ord addAnim delAnim modAnim">
        <pc:chgData name="Malak Qeedan" userId="aed259efaa37acd1" providerId="LiveId" clId="{DC662488-11E7-4A1E-A779-24D3DAD79BFF}" dt="2024-01-14T14:33:45.037" v="7762" actId="47"/>
        <pc:sldMkLst>
          <pc:docMk/>
          <pc:sldMk cId="1315865436" sldId="275"/>
        </pc:sldMkLst>
        <pc:spChg chg="del">
          <ac:chgData name="Malak Qeedan" userId="aed259efaa37acd1" providerId="LiveId" clId="{DC662488-11E7-4A1E-A779-24D3DAD79BFF}" dt="2024-01-11T01:31:02.202" v="6769" actId="478"/>
          <ac:spMkLst>
            <pc:docMk/>
            <pc:sldMk cId="1315865436" sldId="275"/>
            <ac:spMk id="2" creationId="{CA129BBC-F2CE-CFEB-A7C3-976BA83DB2B0}"/>
          </ac:spMkLst>
        </pc:spChg>
        <pc:spChg chg="add del mod">
          <ac:chgData name="Malak Qeedan" userId="aed259efaa37acd1" providerId="LiveId" clId="{DC662488-11E7-4A1E-A779-24D3DAD79BFF}" dt="2024-01-11T01:39:59.754" v="6796" actId="478"/>
          <ac:spMkLst>
            <pc:docMk/>
            <pc:sldMk cId="1315865436" sldId="275"/>
            <ac:spMk id="3" creationId="{B3D0147B-B5D9-A03B-5955-486F57F15C17}"/>
          </ac:spMkLst>
        </pc:spChg>
        <pc:spChg chg="del">
          <ac:chgData name="Malak Qeedan" userId="aed259efaa37acd1" providerId="LiveId" clId="{DC662488-11E7-4A1E-A779-24D3DAD79BFF}" dt="2024-01-11T01:31:05.862" v="6770" actId="478"/>
          <ac:spMkLst>
            <pc:docMk/>
            <pc:sldMk cId="1315865436" sldId="275"/>
            <ac:spMk id="5" creationId="{AA486EE4-32A2-8CAB-0DCA-805E6D03A7EB}"/>
          </ac:spMkLst>
        </pc:spChg>
        <pc:spChg chg="mod">
          <ac:chgData name="Malak Qeedan" userId="aed259efaa37acd1" providerId="LiveId" clId="{DC662488-11E7-4A1E-A779-24D3DAD79BFF}" dt="2024-01-11T01:28:11.221" v="6768" actId="20577"/>
          <ac:spMkLst>
            <pc:docMk/>
            <pc:sldMk cId="1315865436" sldId="275"/>
            <ac:spMk id="6" creationId="{62729470-9D6A-07B3-FECA-8A272A227F56}"/>
          </ac:spMkLst>
        </pc:spChg>
      </pc:sldChg>
      <pc:sldChg chg="add del">
        <pc:chgData name="Malak Qeedan" userId="aed259efaa37acd1" providerId="LiveId" clId="{DC662488-11E7-4A1E-A779-24D3DAD79BFF}" dt="2024-01-11T01:27:40.204" v="6755" actId="2890"/>
        <pc:sldMkLst>
          <pc:docMk/>
          <pc:sldMk cId="1604671530" sldId="275"/>
        </pc:sldMkLst>
      </pc:sldChg>
      <pc:sldChg chg="addSp delSp modSp new del mod">
        <pc:chgData name="Malak Qeedan" userId="aed259efaa37acd1" providerId="LiveId" clId="{DC662488-11E7-4A1E-A779-24D3DAD79BFF}" dt="2024-01-15T14:32:39.834" v="10463" actId="47"/>
        <pc:sldMkLst>
          <pc:docMk/>
          <pc:sldMk cId="1763738265" sldId="275"/>
        </pc:sldMkLst>
        <pc:spChg chg="add del">
          <ac:chgData name="Malak Qeedan" userId="aed259efaa37acd1" providerId="LiveId" clId="{DC662488-11E7-4A1E-A779-24D3DAD79BFF}" dt="2024-01-15T14:00:14.330" v="10093" actId="478"/>
          <ac:spMkLst>
            <pc:docMk/>
            <pc:sldMk cId="1763738265" sldId="275"/>
            <ac:spMk id="2" creationId="{96AEEF90-B60D-8FEF-1C16-E0D5FB3327B3}"/>
          </ac:spMkLst>
        </pc:spChg>
        <pc:spChg chg="add del mod">
          <ac:chgData name="Malak Qeedan" userId="aed259efaa37acd1" providerId="LiveId" clId="{DC662488-11E7-4A1E-A779-24D3DAD79BFF}" dt="2024-01-15T14:17:31.822" v="10432" actId="478"/>
          <ac:spMkLst>
            <pc:docMk/>
            <pc:sldMk cId="1763738265" sldId="275"/>
            <ac:spMk id="3" creationId="{C7DC28D7-E6C3-8341-EE5F-F5A1020C2B5E}"/>
          </ac:spMkLst>
        </pc:spChg>
        <pc:spChg chg="add mod">
          <ac:chgData name="Malak Qeedan" userId="aed259efaa37acd1" providerId="LiveId" clId="{DC662488-11E7-4A1E-A779-24D3DAD79BFF}" dt="2024-01-15T14:17:31.822" v="10432" actId="478"/>
          <ac:spMkLst>
            <pc:docMk/>
            <pc:sldMk cId="1763738265" sldId="275"/>
            <ac:spMk id="7" creationId="{1DCB8AB1-A605-0B35-F426-D490F1EFE230}"/>
          </ac:spMkLst>
        </pc:spChg>
        <pc:picChg chg="add del">
          <ac:chgData name="Malak Qeedan" userId="aed259efaa37acd1" providerId="LiveId" clId="{DC662488-11E7-4A1E-A779-24D3DAD79BFF}" dt="2024-01-15T14:07:37.023" v="10279" actId="22"/>
          <ac:picMkLst>
            <pc:docMk/>
            <pc:sldMk cId="1763738265" sldId="275"/>
            <ac:picMk id="5" creationId="{82FB29AF-E497-C18B-E771-6E16D51A45F3}"/>
          </ac:picMkLst>
        </pc:picChg>
      </pc:sldChg>
      <pc:sldMasterChg chg="del delSldLayout">
        <pc:chgData name="Malak Qeedan" userId="aed259efaa37acd1" providerId="LiveId" clId="{DC662488-11E7-4A1E-A779-24D3DAD79BFF}" dt="2024-01-04T17:46:02.303" v="2" actId="26606"/>
        <pc:sldMasterMkLst>
          <pc:docMk/>
          <pc:sldMasterMk cId="3395991276" sldId="2147483648"/>
        </pc:sldMasterMkLst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1889664769" sldId="2147483649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701952090" sldId="2147483650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2745090597" sldId="2147483651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421017779" sldId="2147483652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3674995099" sldId="2147483653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2850501528" sldId="2147483654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2993106538" sldId="2147483655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2748488300" sldId="2147483656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3533418356" sldId="2147483657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3777803459" sldId="2147483658"/>
          </pc:sldLayoutMkLst>
        </pc:sldLayoutChg>
        <pc:sldLayoutChg chg="del">
          <pc:chgData name="Malak Qeedan" userId="aed259efaa37acd1" providerId="LiveId" clId="{DC662488-11E7-4A1E-A779-24D3DAD79BFF}" dt="2024-01-04T17:46:02.303" v="2" actId="26606"/>
          <pc:sldLayoutMkLst>
            <pc:docMk/>
            <pc:sldMasterMk cId="3395991276" sldId="2147483648"/>
            <pc:sldLayoutMk cId="1941414367" sldId="2147483659"/>
          </pc:sldLayoutMkLst>
        </pc:sldLayoutChg>
      </pc:sldMasterChg>
      <pc:sldMasterChg chg="add addSldLayout">
        <pc:chgData name="Malak Qeedan" userId="aed259efaa37acd1" providerId="LiveId" clId="{DC662488-11E7-4A1E-A779-24D3DAD79BFF}" dt="2024-01-04T17:46:02.303" v="2" actId="26606"/>
        <pc:sldMasterMkLst>
          <pc:docMk/>
          <pc:sldMasterMk cId="2038826709" sldId="2147483692"/>
        </pc:sldMasterMkLst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1923805424" sldId="2147483681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3657385174" sldId="2147483682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1926170120" sldId="2147483683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4103341686" sldId="2147483684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767421976" sldId="2147483685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2500205443" sldId="2147483686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1971124362" sldId="2147483687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3501514985" sldId="2147483688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3398038133" sldId="2147483689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3393233531" sldId="2147483690"/>
          </pc:sldLayoutMkLst>
        </pc:sldLayoutChg>
        <pc:sldLayoutChg chg="add">
          <pc:chgData name="Malak Qeedan" userId="aed259efaa37acd1" providerId="LiveId" clId="{DC662488-11E7-4A1E-A779-24D3DAD79BFF}" dt="2024-01-04T17:46:02.303" v="2" actId="26606"/>
          <pc:sldLayoutMkLst>
            <pc:docMk/>
            <pc:sldMasterMk cId="2038826709" sldId="2147483692"/>
            <pc:sldLayoutMk cId="3804166975" sldId="2147483691"/>
          </pc:sldLayoutMkLst>
        </pc:sldLayoutChg>
      </pc:sldMasterChg>
    </pc:docChg>
  </pc:docChgLst>
  <pc:docChgLst>
    <pc:chgData name="Guest User" providerId="Windows Live" clId="Web-{477E6AEF-144A-4118-A492-829C5CF48125}"/>
    <pc:docChg chg="addSld modSld">
      <pc:chgData name="Guest User" userId="" providerId="Windows Live" clId="Web-{477E6AEF-144A-4118-A492-829C5CF48125}" dt="2024-03-07T00:04:10.771" v="84" actId="20577"/>
      <pc:docMkLst>
        <pc:docMk/>
      </pc:docMkLst>
      <pc:sldChg chg="addSp delSp modSp delAnim">
        <pc:chgData name="Guest User" userId="" providerId="Windows Live" clId="Web-{477E6AEF-144A-4118-A492-829C5CF48125}" dt="2024-03-06T23:54:01.411" v="78" actId="20577"/>
        <pc:sldMkLst>
          <pc:docMk/>
          <pc:sldMk cId="2327820963" sldId="266"/>
        </pc:sldMkLst>
        <pc:spChg chg="mod">
          <ac:chgData name="Guest User" userId="" providerId="Windows Live" clId="Web-{477E6AEF-144A-4118-A492-829C5CF48125}" dt="2024-03-06T23:45:12.178" v="20" actId="14100"/>
          <ac:spMkLst>
            <pc:docMk/>
            <pc:sldMk cId="2327820963" sldId="266"/>
            <ac:spMk id="7" creationId="{1E6D28E5-D62E-7913-57FE-86C3D8521F79}"/>
          </ac:spMkLst>
        </pc:spChg>
        <pc:spChg chg="mod">
          <ac:chgData name="Guest User" userId="" providerId="Windows Live" clId="Web-{477E6AEF-144A-4118-A492-829C5CF48125}" dt="2024-03-06T23:45:36.100" v="29" actId="14100"/>
          <ac:spMkLst>
            <pc:docMk/>
            <pc:sldMk cId="2327820963" sldId="266"/>
            <ac:spMk id="8" creationId="{FFA0590A-D5F3-95ED-BE03-E2EF4832AF9D}"/>
          </ac:spMkLst>
        </pc:spChg>
        <pc:spChg chg="add del">
          <ac:chgData name="Guest User" userId="" providerId="Windows Live" clId="Web-{477E6AEF-144A-4118-A492-829C5CF48125}" dt="2024-03-06T23:15:23.951" v="8"/>
          <ac:spMkLst>
            <pc:docMk/>
            <pc:sldMk cId="2327820963" sldId="266"/>
            <ac:spMk id="11" creationId="{66066177-5682-BBF5-4F67-84AB204B2FE2}"/>
          </ac:spMkLst>
        </pc:spChg>
        <pc:spChg chg="mod">
          <ac:chgData name="Guest User" userId="" providerId="Windows Live" clId="Web-{477E6AEF-144A-4118-A492-829C5CF48125}" dt="2024-03-06T23:11:42.540" v="6" actId="20577"/>
          <ac:spMkLst>
            <pc:docMk/>
            <pc:sldMk cId="2327820963" sldId="266"/>
            <ac:spMk id="13" creationId="{EED912D7-AF26-6AC9-0B30-DF52F9D01A77}"/>
          </ac:spMkLst>
        </pc:spChg>
        <pc:spChg chg="del mod">
          <ac:chgData name="Guest User" userId="" providerId="Windows Live" clId="Web-{477E6AEF-144A-4118-A492-829C5CF48125}" dt="2024-03-06T23:15:42.967" v="13"/>
          <ac:spMkLst>
            <pc:docMk/>
            <pc:sldMk cId="2327820963" sldId="266"/>
            <ac:spMk id="15" creationId="{8CBC10C9-6D1E-2F72-29FA-4FE65007E61D}"/>
          </ac:spMkLst>
        </pc:spChg>
        <pc:spChg chg="mod">
          <ac:chgData name="Guest User" userId="" providerId="Windows Live" clId="Web-{477E6AEF-144A-4118-A492-829C5CF48125}" dt="2024-03-06T23:47:59.839" v="36" actId="20577"/>
          <ac:spMkLst>
            <pc:docMk/>
            <pc:sldMk cId="2327820963" sldId="266"/>
            <ac:spMk id="16" creationId="{7A0BA40B-EE40-A2D8-FFAF-E62894A78905}"/>
          </ac:spMkLst>
        </pc:spChg>
        <pc:spChg chg="mod">
          <ac:chgData name="Guest User" userId="" providerId="Windows Live" clId="Web-{477E6AEF-144A-4118-A492-829C5CF48125}" dt="2024-03-06T23:48:56.309" v="41" actId="14100"/>
          <ac:spMkLst>
            <pc:docMk/>
            <pc:sldMk cId="2327820963" sldId="266"/>
            <ac:spMk id="18" creationId="{43A5BA89-0656-9BD0-1899-7F9896002532}"/>
          </ac:spMkLst>
        </pc:spChg>
        <pc:spChg chg="mod">
          <ac:chgData name="Guest User" userId="" providerId="Windows Live" clId="Web-{477E6AEF-144A-4118-A492-829C5CF48125}" dt="2024-03-06T23:49:27.091" v="55" actId="14100"/>
          <ac:spMkLst>
            <pc:docMk/>
            <pc:sldMk cId="2327820963" sldId="266"/>
            <ac:spMk id="19" creationId="{489BC17D-C2CE-6DB8-CB51-9F0B3E664DD1}"/>
          </ac:spMkLst>
        </pc:spChg>
        <pc:spChg chg="mod">
          <ac:chgData name="Guest User" userId="" providerId="Windows Live" clId="Web-{477E6AEF-144A-4118-A492-829C5CF48125}" dt="2024-03-06T23:50:32.905" v="62" actId="14100"/>
          <ac:spMkLst>
            <pc:docMk/>
            <pc:sldMk cId="2327820963" sldId="266"/>
            <ac:spMk id="22" creationId="{D62F7B43-B44E-0040-FE58-8D01107293FD}"/>
          </ac:spMkLst>
        </pc:spChg>
        <pc:spChg chg="add del">
          <ac:chgData name="Guest User" userId="" providerId="Windows Live" clId="Web-{477E6AEF-144A-4118-A492-829C5CF48125}" dt="2024-03-06T23:52:56.487" v="64"/>
          <ac:spMkLst>
            <pc:docMk/>
            <pc:sldMk cId="2327820963" sldId="266"/>
            <ac:spMk id="24" creationId="{7D39AC4A-3452-DD2A-4253-0BC38FCDAB6E}"/>
          </ac:spMkLst>
        </pc:spChg>
        <pc:spChg chg="mod">
          <ac:chgData name="Guest User" userId="" providerId="Windows Live" clId="Web-{477E6AEF-144A-4118-A492-829C5CF48125}" dt="2024-03-06T23:53:39.973" v="69" actId="14100"/>
          <ac:spMkLst>
            <pc:docMk/>
            <pc:sldMk cId="2327820963" sldId="266"/>
            <ac:spMk id="26" creationId="{D622CDA3-DE1E-8AE4-DA20-E20939FC2891}"/>
          </ac:spMkLst>
        </pc:spChg>
        <pc:spChg chg="mod">
          <ac:chgData name="Guest User" userId="" providerId="Windows Live" clId="Web-{477E6AEF-144A-4118-A492-829C5CF48125}" dt="2024-03-06T23:54:01.411" v="78" actId="20577"/>
          <ac:spMkLst>
            <pc:docMk/>
            <pc:sldMk cId="2327820963" sldId="266"/>
            <ac:spMk id="27" creationId="{A6FE84DA-C8AA-0A0E-A915-B9933C08F373}"/>
          </ac:spMkLst>
        </pc:spChg>
        <pc:grpChg chg="add mod">
          <ac:chgData name="Guest User" userId="" providerId="Windows Live" clId="Web-{477E6AEF-144A-4118-A492-829C5CF48125}" dt="2024-03-06T23:15:56.311" v="15" actId="1076"/>
          <ac:grpSpMkLst>
            <pc:docMk/>
            <pc:sldMk cId="2327820963" sldId="266"/>
            <ac:grpSpMk id="4" creationId="{CE8266E3-EA4D-0E38-BD17-A55EB243C624}"/>
          </ac:grpSpMkLst>
        </pc:grpChg>
        <pc:grpChg chg="add mod">
          <ac:chgData name="Guest User" userId="" providerId="Windows Live" clId="Web-{477E6AEF-144A-4118-A492-829C5CF48125}" dt="2024-03-06T23:47:41.713" v="35" actId="1076"/>
          <ac:grpSpMkLst>
            <pc:docMk/>
            <pc:sldMk cId="2327820963" sldId="266"/>
            <ac:grpSpMk id="10" creationId="{A0A4BC02-76AA-557B-C43F-5DB2D4AADC20}"/>
          </ac:grpSpMkLst>
        </pc:grpChg>
        <pc:grpChg chg="add mod">
          <ac:chgData name="Guest User" userId="" providerId="Windows Live" clId="Web-{477E6AEF-144A-4118-A492-829C5CF48125}" dt="2024-03-06T23:48:39.699" v="40" actId="1076"/>
          <ac:grpSpMkLst>
            <pc:docMk/>
            <pc:sldMk cId="2327820963" sldId="266"/>
            <ac:grpSpMk id="17" creationId="{66F54EF8-3172-8AAF-A243-E75C4ACACB65}"/>
          </ac:grpSpMkLst>
        </pc:grpChg>
        <pc:grpChg chg="add mod">
          <ac:chgData name="Guest User" userId="" providerId="Windows Live" clId="Web-{477E6AEF-144A-4118-A492-829C5CF48125}" dt="2024-03-06T23:50:19.655" v="58" actId="1076"/>
          <ac:grpSpMkLst>
            <pc:docMk/>
            <pc:sldMk cId="2327820963" sldId="266"/>
            <ac:grpSpMk id="20" creationId="{77A190C3-2B8E-8A18-ED64-934231885575}"/>
          </ac:grpSpMkLst>
        </pc:grpChg>
        <pc:grpChg chg="add mod">
          <ac:chgData name="Guest User" userId="" providerId="Windows Live" clId="Web-{477E6AEF-144A-4118-A492-829C5CF48125}" dt="2024-03-06T23:53:28.879" v="68" actId="1076"/>
          <ac:grpSpMkLst>
            <pc:docMk/>
            <pc:sldMk cId="2327820963" sldId="266"/>
            <ac:grpSpMk id="25" creationId="{85D21339-0535-8FF4-30E5-433AF55B9FF5}"/>
          </ac:grpSpMkLst>
        </pc:grpChg>
      </pc:sldChg>
      <pc:sldChg chg="modSp add replId">
        <pc:chgData name="Guest User" userId="" providerId="Windows Live" clId="Web-{477E6AEF-144A-4118-A492-829C5CF48125}" dt="2024-03-07T00:04:10.771" v="84" actId="20577"/>
        <pc:sldMkLst>
          <pc:docMk/>
          <pc:sldMk cId="2805539707" sldId="269"/>
        </pc:sldMkLst>
        <pc:spChg chg="mod">
          <ac:chgData name="Guest User" userId="" providerId="Windows Live" clId="Web-{477E6AEF-144A-4118-A492-829C5CF48125}" dt="2024-03-07T00:04:10.771" v="84" actId="20577"/>
          <ac:spMkLst>
            <pc:docMk/>
            <pc:sldMk cId="2805539707" sldId="269"/>
            <ac:spMk id="2" creationId="{4D2CD955-D57C-C56E-9CDF-6FDFE5F25743}"/>
          </ac:spMkLst>
        </pc:spChg>
      </pc:sldChg>
    </pc:docChg>
  </pc:docChgLst>
  <pc:docChgLst>
    <pc:chgData name="Malak Qeedan" userId="aed259efaa37acd1" providerId="LiveId" clId="{164EFC8A-6C0E-B940-9280-AAD6CB8CE5FB}"/>
    <pc:docChg chg="custSel modSld">
      <pc:chgData name="Malak Qeedan" userId="aed259efaa37acd1" providerId="LiveId" clId="{164EFC8A-6C0E-B940-9280-AAD6CB8CE5FB}" dt="2024-03-07T00:07:03.399" v="6" actId="20577"/>
      <pc:docMkLst>
        <pc:docMk/>
      </pc:docMkLst>
      <pc:sldChg chg="delSp modSp mod delAnim">
        <pc:chgData name="Malak Qeedan" userId="aed259efaa37acd1" providerId="LiveId" clId="{164EFC8A-6C0E-B940-9280-AAD6CB8CE5FB}" dt="2024-03-07T00:07:03.399" v="6" actId="20577"/>
        <pc:sldMkLst>
          <pc:docMk/>
          <pc:sldMk cId="2805539707" sldId="269"/>
        </pc:sldMkLst>
        <pc:spChg chg="mod">
          <ac:chgData name="Malak Qeedan" userId="aed259efaa37acd1" providerId="LiveId" clId="{164EFC8A-6C0E-B940-9280-AAD6CB8CE5FB}" dt="2024-03-07T00:07:03.399" v="6" actId="20577"/>
          <ac:spMkLst>
            <pc:docMk/>
            <pc:sldMk cId="2805539707" sldId="269"/>
            <ac:spMk id="2" creationId="{4D2CD955-D57C-C56E-9CDF-6FDFE5F25743}"/>
          </ac:spMkLst>
        </pc:spChg>
        <pc:spChg chg="del">
          <ac:chgData name="Malak Qeedan" userId="aed259efaa37acd1" providerId="LiveId" clId="{164EFC8A-6C0E-B940-9280-AAD6CB8CE5FB}" dt="2024-03-07T00:06:54.176" v="2" actId="478"/>
          <ac:spMkLst>
            <pc:docMk/>
            <pc:sldMk cId="2805539707" sldId="269"/>
            <ac:spMk id="3" creationId="{E7D8BE82-054D-6E57-282A-8F80C9563A3B}"/>
          </ac:spMkLst>
        </pc:spChg>
        <pc:spChg chg="del">
          <ac:chgData name="Malak Qeedan" userId="aed259efaa37acd1" providerId="LiveId" clId="{164EFC8A-6C0E-B940-9280-AAD6CB8CE5FB}" dt="2024-03-07T00:06:52.184" v="1" actId="478"/>
          <ac:spMkLst>
            <pc:docMk/>
            <pc:sldMk cId="2805539707" sldId="269"/>
            <ac:spMk id="5" creationId="{AF4885E5-9E10-DA9A-2449-6A5477797F78}"/>
          </ac:spMkLst>
        </pc:spChg>
        <pc:spChg chg="del">
          <ac:chgData name="Malak Qeedan" userId="aed259efaa37acd1" providerId="LiveId" clId="{164EFC8A-6C0E-B940-9280-AAD6CB8CE5FB}" dt="2024-03-07T00:06:50.111" v="0" actId="478"/>
          <ac:spMkLst>
            <pc:docMk/>
            <pc:sldMk cId="2805539707" sldId="269"/>
            <ac:spMk id="6" creationId="{ADB71A63-A4FC-1101-8A74-15BCD8273642}"/>
          </ac:spMkLst>
        </pc:spChg>
      </pc:sldChg>
    </pc:docChg>
  </pc:docChgLst>
  <pc:docChgLst>
    <pc:chgData name="Malak Qeedan" userId="aed259efaa37acd1" providerId="LiveId" clId="{60825938-C3B1-4854-8D77-83B3B11E9B7F}"/>
    <pc:docChg chg="undo custSel addSld delSld modSld sldOrd">
      <pc:chgData name="Malak Qeedan" userId="aed259efaa37acd1" providerId="LiveId" clId="{60825938-C3B1-4854-8D77-83B3B11E9B7F}" dt="2024-03-07T07:37:17.350" v="2946" actId="113"/>
      <pc:docMkLst>
        <pc:docMk/>
      </pc:docMkLst>
      <pc:sldChg chg="addSp delSp modSp mod delAnim modAnim modNotesTx">
        <pc:chgData name="Malak Qeedan" userId="aed259efaa37acd1" providerId="LiveId" clId="{60825938-C3B1-4854-8D77-83B3B11E9B7F}" dt="2024-03-07T05:34:34.328" v="2766"/>
        <pc:sldMkLst>
          <pc:docMk/>
          <pc:sldMk cId="1973779445" sldId="256"/>
        </pc:sldMkLst>
        <pc:spChg chg="add del mod">
          <ac:chgData name="Malak Qeedan" userId="aed259efaa37acd1" providerId="LiveId" clId="{60825938-C3B1-4854-8D77-83B3B11E9B7F}" dt="2024-03-07T05:34:24.828" v="2763" actId="20577"/>
          <ac:spMkLst>
            <pc:docMk/>
            <pc:sldMk cId="1973779445" sldId="256"/>
            <ac:spMk id="2" creationId="{D856AFF6-7F11-30F5-4866-B7FDF5E2DB8F}"/>
          </ac:spMkLst>
        </pc:spChg>
        <pc:spChg chg="add mod">
          <ac:chgData name="Malak Qeedan" userId="aed259efaa37acd1" providerId="LiveId" clId="{60825938-C3B1-4854-8D77-83B3B11E9B7F}" dt="2024-03-06T20:34:37.102" v="0" actId="478"/>
          <ac:spMkLst>
            <pc:docMk/>
            <pc:sldMk cId="1973779445" sldId="256"/>
            <ac:spMk id="4" creationId="{9F0F8B34-EA89-5C49-7371-BCC3DEAADABA}"/>
          </ac:spMkLst>
        </pc:spChg>
        <pc:spChg chg="add del mod ord">
          <ac:chgData name="Malak Qeedan" userId="aed259efaa37acd1" providerId="LiveId" clId="{60825938-C3B1-4854-8D77-83B3B11E9B7F}" dt="2024-03-06T21:24:27.573" v="616" actId="207"/>
          <ac:spMkLst>
            <pc:docMk/>
            <pc:sldMk cId="1973779445" sldId="256"/>
            <ac:spMk id="5" creationId="{7231E8E5-2215-32DA-470A-50E4A409829B}"/>
          </ac:spMkLst>
        </pc:spChg>
        <pc:spChg chg="add del">
          <ac:chgData name="Malak Qeedan" userId="aed259efaa37acd1" providerId="LiveId" clId="{60825938-C3B1-4854-8D77-83B3B11E9B7F}" dt="2024-03-06T21:01:51.114" v="106" actId="26606"/>
          <ac:spMkLst>
            <pc:docMk/>
            <pc:sldMk cId="1973779445" sldId="256"/>
            <ac:spMk id="9" creationId="{EC3FE92E-FF21-46DB-BE36-B3A5D4149B10}"/>
          </ac:spMkLst>
        </pc:spChg>
        <pc:spChg chg="add del">
          <ac:chgData name="Malak Qeedan" userId="aed259efaa37acd1" providerId="LiveId" clId="{60825938-C3B1-4854-8D77-83B3B11E9B7F}" dt="2024-03-06T21:01:51.114" v="106" actId="26606"/>
          <ac:spMkLst>
            <pc:docMk/>
            <pc:sldMk cId="1973779445" sldId="256"/>
            <ac:spMk id="11" creationId="{7E9DFFEE-526A-4D56-A70C-EADE7289BEE5}"/>
          </ac:spMkLst>
        </pc:spChg>
        <pc:spChg chg="add del">
          <ac:chgData name="Malak Qeedan" userId="aed259efaa37acd1" providerId="LiveId" clId="{60825938-C3B1-4854-8D77-83B3B11E9B7F}" dt="2024-03-06T21:01:35.372" v="100" actId="26606"/>
          <ac:spMkLst>
            <pc:docMk/>
            <pc:sldMk cId="1973779445" sldId="256"/>
            <ac:spMk id="66" creationId="{637B2035-1FCB-439A-B421-095E136C7E07}"/>
          </ac:spMkLst>
        </pc:spChg>
        <pc:spChg chg="add del">
          <ac:chgData name="Malak Qeedan" userId="aed259efaa37acd1" providerId="LiveId" clId="{60825938-C3B1-4854-8D77-83B3B11E9B7F}" dt="2024-03-06T21:01:35.372" v="100" actId="26606"/>
          <ac:spMkLst>
            <pc:docMk/>
            <pc:sldMk cId="1973779445" sldId="256"/>
            <ac:spMk id="67" creationId="{81CE2CF7-D5AA-4464-AC91-9ED1EA5D6389}"/>
          </ac:spMkLst>
        </pc:spChg>
        <pc:spChg chg="add del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70" creationId="{1841F680-B18F-481A-8D6E-9FD77379E8BF}"/>
          </ac:spMkLst>
        </pc:spChg>
        <pc:spChg chg="add del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71" creationId="{F74CA6A1-199E-4E0D-BF66-A552C7E598EA}"/>
          </ac:spMkLst>
        </pc:spChg>
        <pc:spChg chg="add del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72" creationId="{CF93DC6C-1BFD-4414-BF23-471C8831CA04}"/>
          </ac:spMkLst>
        </pc:spChg>
        <pc:spChg chg="add del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73" creationId="{96B5873C-FCDB-4D1E-80D6-01CF18832335}"/>
          </ac:spMkLst>
        </pc:spChg>
        <pc:spChg chg="add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82" creationId="{23E547B5-89CF-4EC0-96DE-25771AED0799}"/>
          </ac:spMkLst>
        </pc:spChg>
        <pc:spChg chg="add">
          <ac:chgData name="Malak Qeedan" userId="aed259efaa37acd1" providerId="LiveId" clId="{60825938-C3B1-4854-8D77-83B3B11E9B7F}" dt="2024-03-06T21:02:21.774" v="112" actId="26606"/>
          <ac:spMkLst>
            <pc:docMk/>
            <pc:sldMk cId="1973779445" sldId="256"/>
            <ac:spMk id="84" creationId="{B3437C99-FC8E-4311-B48A-F0C4C329B154}"/>
          </ac:spMkLst>
        </pc:spChg>
        <pc:spChg chg="add del">
          <ac:chgData name="Malak Qeedan" userId="aed259efaa37acd1" providerId="LiveId" clId="{60825938-C3B1-4854-8D77-83B3B11E9B7F}" dt="2024-03-06T20:58:47.581" v="26" actId="478"/>
          <ac:spMkLst>
            <pc:docMk/>
            <pc:sldMk cId="1973779445" sldId="256"/>
            <ac:spMk id="1046" creationId="{874517DB-A561-6A99-0B63-FDB43062BEBB}"/>
          </ac:spMkLst>
        </pc:spChg>
        <pc:grpChg chg="add del">
          <ac:chgData name="Malak Qeedan" userId="aed259efaa37acd1" providerId="LiveId" clId="{60825938-C3B1-4854-8D77-83B3B11E9B7F}" dt="2024-03-06T20:34:44.098" v="3" actId="478"/>
          <ac:grpSpMkLst>
            <pc:docMk/>
            <pc:sldMk cId="1973779445" sldId="256"/>
            <ac:grpSpMk id="3" creationId="{5600EFEB-0D9E-189D-C3CC-14BC77EE78AF}"/>
          </ac:grpSpMkLst>
        </pc:grpChg>
        <pc:grpChg chg="add del">
          <ac:chgData name="Malak Qeedan" userId="aed259efaa37acd1" providerId="LiveId" clId="{60825938-C3B1-4854-8D77-83B3B11E9B7F}" dt="2024-03-06T20:34:43.590" v="2" actId="478"/>
          <ac:grpSpMkLst>
            <pc:docMk/>
            <pc:sldMk cId="1973779445" sldId="256"/>
            <ac:grpSpMk id="1054" creationId="{026095A7-CF2F-CB0A-9DF3-705295D51B2D}"/>
          </ac:grpSpMkLst>
        </pc:grpChg>
        <pc:picChg chg="add mod">
          <ac:chgData name="Malak Qeedan" userId="aed259efaa37acd1" providerId="LiveId" clId="{60825938-C3B1-4854-8D77-83B3B11E9B7F}" dt="2024-03-06T21:00:36.143" v="77"/>
          <ac:picMkLst>
            <pc:docMk/>
            <pc:sldMk cId="1973779445" sldId="256"/>
            <ac:picMk id="4" creationId="{56DC0CC8-C1B3-D031-2938-75C3F4C3D625}"/>
          </ac:picMkLst>
        </pc:picChg>
        <pc:picChg chg="add mod">
          <ac:chgData name="Malak Qeedan" userId="aed259efaa37acd1" providerId="LiveId" clId="{60825938-C3B1-4854-8D77-83B3B11E9B7F}" dt="2024-03-06T21:00:53.706" v="86"/>
          <ac:picMkLst>
            <pc:docMk/>
            <pc:sldMk cId="1973779445" sldId="256"/>
            <ac:picMk id="7" creationId="{3903E574-9037-7955-FB5B-CD013C86B7F1}"/>
          </ac:picMkLst>
        </pc:picChg>
        <pc:picChg chg="add mod">
          <ac:chgData name="Malak Qeedan" userId="aed259efaa37acd1" providerId="LiveId" clId="{60825938-C3B1-4854-8D77-83B3B11E9B7F}" dt="2024-03-06T21:01:13.596" v="91" actId="1076"/>
          <ac:picMkLst>
            <pc:docMk/>
            <pc:sldMk cId="1973779445" sldId="256"/>
            <ac:picMk id="10" creationId="{A056BE03-B2CF-3CBA-3527-6EA5DE2AE21E}"/>
          </ac:picMkLst>
        </pc:picChg>
        <pc:picChg chg="add mod">
          <ac:chgData name="Malak Qeedan" userId="aed259efaa37acd1" providerId="LiveId" clId="{60825938-C3B1-4854-8D77-83B3B11E9B7F}" dt="2024-03-06T21:01:35.395" v="102"/>
          <ac:picMkLst>
            <pc:docMk/>
            <pc:sldMk cId="1973779445" sldId="256"/>
            <ac:picMk id="13" creationId="{9D1AC545-F9E8-9EAE-AA9D-FA4476223848}"/>
          </ac:picMkLst>
        </pc:picChg>
        <pc:picChg chg="add mod ord modCrop">
          <ac:chgData name="Malak Qeedan" userId="aed259efaa37acd1" providerId="LiveId" clId="{60825938-C3B1-4854-8D77-83B3B11E9B7F}" dt="2024-03-06T21:02:21.774" v="112" actId="26606"/>
          <ac:picMkLst>
            <pc:docMk/>
            <pc:sldMk cId="1973779445" sldId="256"/>
            <ac:picMk id="15" creationId="{AF220189-E710-6019-3EDF-20B9DBB09B74}"/>
          </ac:picMkLst>
        </pc:picChg>
        <pc:picChg chg="add del">
          <ac:chgData name="Malak Qeedan" userId="aed259efaa37acd1" providerId="LiveId" clId="{60825938-C3B1-4854-8D77-83B3B11E9B7F}" dt="2024-03-06T21:01:35.372" v="100" actId="26606"/>
          <ac:picMkLst>
            <pc:docMk/>
            <pc:sldMk cId="1973779445" sldId="256"/>
            <ac:picMk id="64" creationId="{DEB2E8C4-C3E7-4048-A43D-9859510CFA98}"/>
          </ac:picMkLst>
        </pc:picChg>
        <pc:picChg chg="add del">
          <ac:chgData name="Malak Qeedan" userId="aed259efaa37acd1" providerId="LiveId" clId="{60825938-C3B1-4854-8D77-83B3B11E9B7F}" dt="2024-03-06T21:02:21.774" v="112" actId="26606"/>
          <ac:picMkLst>
            <pc:docMk/>
            <pc:sldMk cId="1973779445" sldId="256"/>
            <ac:picMk id="68" creationId="{DEB2E8C4-C3E7-4048-A43D-9859510CFA98}"/>
          </ac:picMkLst>
        </pc:picChg>
        <pc:picChg chg="add">
          <ac:chgData name="Malak Qeedan" userId="aed259efaa37acd1" providerId="LiveId" clId="{60825938-C3B1-4854-8D77-83B3B11E9B7F}" dt="2024-03-06T21:02:21.774" v="112" actId="26606"/>
          <ac:picMkLst>
            <pc:docMk/>
            <pc:sldMk cId="1973779445" sldId="256"/>
            <ac:picMk id="78" creationId="{DEB2E8C4-C3E7-4048-A43D-9859510CFA98}"/>
          </ac:picMkLst>
        </pc:picChg>
        <pc:inkChg chg="add del">
          <ac:chgData name="Malak Qeedan" userId="aed259efaa37acd1" providerId="LiveId" clId="{60825938-C3B1-4854-8D77-83B3B11E9B7F}" dt="2024-03-06T21:01:35.372" v="100" actId="26606"/>
          <ac:inkMkLst>
            <pc:docMk/>
            <pc:sldMk cId="1973779445" sldId="256"/>
            <ac:inkMk id="65" creationId="{24D29CCB-7956-4E3E-8880-304085F04BF4}"/>
          </ac:inkMkLst>
        </pc:inkChg>
        <pc:inkChg chg="add del">
          <ac:chgData name="Malak Qeedan" userId="aed259efaa37acd1" providerId="LiveId" clId="{60825938-C3B1-4854-8D77-83B3B11E9B7F}" dt="2024-03-06T21:02:21.774" v="112" actId="26606"/>
          <ac:inkMkLst>
            <pc:docMk/>
            <pc:sldMk cId="1973779445" sldId="256"/>
            <ac:inkMk id="69" creationId="{24D29CCB-7956-4E3E-8880-304085F04BF4}"/>
          </ac:inkMkLst>
        </pc:inkChg>
        <pc:inkChg chg="add">
          <ac:chgData name="Malak Qeedan" userId="aed259efaa37acd1" providerId="LiveId" clId="{60825938-C3B1-4854-8D77-83B3B11E9B7F}" dt="2024-03-06T21:02:21.774" v="112" actId="26606"/>
          <ac:inkMkLst>
            <pc:docMk/>
            <pc:sldMk cId="1973779445" sldId="256"/>
            <ac:inkMk id="80" creationId="{24D29CCB-7956-4E3E-8880-304085F04BF4}"/>
          </ac:inkMkLst>
        </pc:inkChg>
      </pc:sldChg>
      <pc:sldChg chg="addSp delSp modSp mod addAnim delAnim modAnim modNotesTx">
        <pc:chgData name="Malak Qeedan" userId="aed259efaa37acd1" providerId="LiveId" clId="{60825938-C3B1-4854-8D77-83B3B11E9B7F}" dt="2024-03-07T05:34:39.288" v="2770"/>
        <pc:sldMkLst>
          <pc:docMk/>
          <pc:sldMk cId="2302235073" sldId="259"/>
        </pc:sldMkLst>
        <pc:spChg chg="del">
          <ac:chgData name="Malak Qeedan" userId="aed259efaa37acd1" providerId="LiveId" clId="{60825938-C3B1-4854-8D77-83B3B11E9B7F}" dt="2024-03-06T21:03:02.150" v="120" actId="478"/>
          <ac:spMkLst>
            <pc:docMk/>
            <pc:sldMk cId="2302235073" sldId="259"/>
            <ac:spMk id="2" creationId="{23592276-6DA0-E03A-7EA4-4C03A7708522}"/>
          </ac:spMkLst>
        </pc:spChg>
        <pc:spChg chg="del mod">
          <ac:chgData name="Malak Qeedan" userId="aed259efaa37acd1" providerId="LiveId" clId="{60825938-C3B1-4854-8D77-83B3B11E9B7F}" dt="2024-03-06T21:23:48.892" v="574" actId="21"/>
          <ac:spMkLst>
            <pc:docMk/>
            <pc:sldMk cId="2302235073" sldId="259"/>
            <ac:spMk id="3" creationId="{7029777A-488E-4D2E-DB38-1819811759EC}"/>
          </ac:spMkLst>
        </pc:spChg>
        <pc:spChg chg="mod">
          <ac:chgData name="Malak Qeedan" userId="aed259efaa37acd1" providerId="LiveId" clId="{60825938-C3B1-4854-8D77-83B3B11E9B7F}" dt="2024-03-06T21:42:27.846" v="1028" actId="14100"/>
          <ac:spMkLst>
            <pc:docMk/>
            <pc:sldMk cId="2302235073" sldId="259"/>
            <ac:spMk id="6" creationId="{62729470-9D6A-07B3-FECA-8A272A227F56}"/>
          </ac:spMkLst>
        </pc:spChg>
        <pc:spChg chg="add del">
          <ac:chgData name="Malak Qeedan" userId="aed259efaa37acd1" providerId="LiveId" clId="{60825938-C3B1-4854-8D77-83B3B11E9B7F}" dt="2024-03-06T21:07:23.807" v="149" actId="22"/>
          <ac:spMkLst>
            <pc:docMk/>
            <pc:sldMk cId="2302235073" sldId="259"/>
            <ac:spMk id="10" creationId="{2AD91FDF-036A-7175-FD97-5C31013ABA80}"/>
          </ac:spMkLst>
        </pc:spChg>
        <pc:spChg chg="add del mod">
          <ac:chgData name="Malak Qeedan" userId="aed259efaa37acd1" providerId="LiveId" clId="{60825938-C3B1-4854-8D77-83B3B11E9B7F}" dt="2024-03-06T21:23:50.091" v="575" actId="478"/>
          <ac:spMkLst>
            <pc:docMk/>
            <pc:sldMk cId="2302235073" sldId="259"/>
            <ac:spMk id="12" creationId="{6F9A0996-490E-C907-F79D-998891B62C10}"/>
          </ac:spMkLst>
        </pc:spChg>
        <pc:spChg chg="add del mod">
          <ac:chgData name="Malak Qeedan" userId="aed259efaa37acd1" providerId="LiveId" clId="{60825938-C3B1-4854-8D77-83B3B11E9B7F}" dt="2024-03-06T21:23:50.923" v="576" actId="478"/>
          <ac:spMkLst>
            <pc:docMk/>
            <pc:sldMk cId="2302235073" sldId="259"/>
            <ac:spMk id="13" creationId="{70DAA0AF-C051-88F0-9733-EFB3020C847D}"/>
          </ac:spMkLst>
        </pc:spChg>
        <pc:spChg chg="del">
          <ac:chgData name="Malak Qeedan" userId="aed259efaa37acd1" providerId="LiveId" clId="{60825938-C3B1-4854-8D77-83B3B11E9B7F}" dt="2024-03-06T21:02:59.536" v="119" actId="478"/>
          <ac:spMkLst>
            <pc:docMk/>
            <pc:sldMk cId="2302235073" sldId="259"/>
            <ac:spMk id="14" creationId="{4E41CBAB-24D4-B69B-BFBD-B8565B6D07FD}"/>
          </ac:spMkLst>
        </pc:spChg>
        <pc:spChg chg="add del mod">
          <ac:chgData name="Malak Qeedan" userId="aed259efaa37acd1" providerId="LiveId" clId="{60825938-C3B1-4854-8D77-83B3B11E9B7F}" dt="2024-03-06T21:23:52.678" v="577" actId="478"/>
          <ac:spMkLst>
            <pc:docMk/>
            <pc:sldMk cId="2302235073" sldId="259"/>
            <ac:spMk id="15" creationId="{4219B0B8-1B8A-EAC5-6C87-B61DC7D28194}"/>
          </ac:spMkLst>
        </pc:spChg>
        <pc:spChg chg="add del mod">
          <ac:chgData name="Malak Qeedan" userId="aed259efaa37acd1" providerId="LiveId" clId="{60825938-C3B1-4854-8D77-83B3B11E9B7F}" dt="2024-03-06T21:23:52.678" v="577" actId="478"/>
          <ac:spMkLst>
            <pc:docMk/>
            <pc:sldMk cId="2302235073" sldId="259"/>
            <ac:spMk id="31" creationId="{B393E504-0AEC-E243-65AA-1DB34F4DADBB}"/>
          </ac:spMkLst>
        </pc:spChg>
        <pc:spChg chg="add del">
          <ac:chgData name="Malak Qeedan" userId="aed259efaa37acd1" providerId="LiveId" clId="{60825938-C3B1-4854-8D77-83B3B11E9B7F}" dt="2024-03-06T21:19:46.434" v="482" actId="22"/>
          <ac:spMkLst>
            <pc:docMk/>
            <pc:sldMk cId="2302235073" sldId="259"/>
            <ac:spMk id="40" creationId="{81B8F0B7-9DAD-D051-497D-A53A41E1E4FE}"/>
          </ac:spMkLst>
        </pc:spChg>
        <pc:spChg chg="add del mod">
          <ac:chgData name="Malak Qeedan" userId="aed259efaa37acd1" providerId="LiveId" clId="{60825938-C3B1-4854-8D77-83B3B11E9B7F}" dt="2024-03-06T21:23:52.678" v="577" actId="478"/>
          <ac:spMkLst>
            <pc:docMk/>
            <pc:sldMk cId="2302235073" sldId="259"/>
            <ac:spMk id="42" creationId="{4C06D8BC-7358-AC92-E6F9-A65615B7632E}"/>
          </ac:spMkLst>
        </pc:spChg>
        <pc:spChg chg="add del mod">
          <ac:chgData name="Malak Qeedan" userId="aed259efaa37acd1" providerId="LiveId" clId="{60825938-C3B1-4854-8D77-83B3B11E9B7F}" dt="2024-03-06T21:23:52.678" v="577" actId="478"/>
          <ac:spMkLst>
            <pc:docMk/>
            <pc:sldMk cId="2302235073" sldId="259"/>
            <ac:spMk id="46" creationId="{169E9369-D0A6-7BA0-5644-E5116F724D03}"/>
          </ac:spMkLst>
        </pc:spChg>
        <pc:spChg chg="add del mod">
          <ac:chgData name="Malak Qeedan" userId="aed259efaa37acd1" providerId="LiveId" clId="{60825938-C3B1-4854-8D77-83B3B11E9B7F}" dt="2024-03-06T21:24:58.431" v="644" actId="478"/>
          <ac:spMkLst>
            <pc:docMk/>
            <pc:sldMk cId="2302235073" sldId="259"/>
            <ac:spMk id="47" creationId="{7029777A-488E-4D2E-DB38-1819811759EC}"/>
          </ac:spMkLst>
        </pc:spChg>
        <pc:spChg chg="add mod">
          <ac:chgData name="Malak Qeedan" userId="aed259efaa37acd1" providerId="LiveId" clId="{60825938-C3B1-4854-8D77-83B3B11E9B7F}" dt="2024-03-06T21:59:36.112" v="1138" actId="1076"/>
          <ac:spMkLst>
            <pc:docMk/>
            <pc:sldMk cId="2302235073" sldId="259"/>
            <ac:spMk id="48" creationId="{C24695E6-765E-45C2-A621-46783060DCB9}"/>
          </ac:spMkLst>
        </pc:spChg>
        <pc:spChg chg="add mod">
          <ac:chgData name="Malak Qeedan" userId="aed259efaa37acd1" providerId="LiveId" clId="{60825938-C3B1-4854-8D77-83B3B11E9B7F}" dt="2024-03-06T21:43:17.723" v="1037" actId="1076"/>
          <ac:spMkLst>
            <pc:docMk/>
            <pc:sldMk cId="2302235073" sldId="259"/>
            <ac:spMk id="49" creationId="{EFBC53EB-9734-339F-49FF-C14C67438E27}"/>
          </ac:spMkLst>
        </pc:spChg>
        <pc:spChg chg="add del mod">
          <ac:chgData name="Malak Qeedan" userId="aed259efaa37acd1" providerId="LiveId" clId="{60825938-C3B1-4854-8D77-83B3B11E9B7F}" dt="2024-03-06T21:59:10.101" v="1129" actId="478"/>
          <ac:spMkLst>
            <pc:docMk/>
            <pc:sldMk cId="2302235073" sldId="259"/>
            <ac:spMk id="50" creationId="{D1C1619A-6245-E846-C1CD-30F2C9F01CC0}"/>
          </ac:spMkLst>
        </pc:spChg>
        <pc:spChg chg="add del mod">
          <ac:chgData name="Malak Qeedan" userId="aed259efaa37acd1" providerId="LiveId" clId="{60825938-C3B1-4854-8D77-83B3B11E9B7F}" dt="2024-03-06T21:59:10.101" v="1129" actId="478"/>
          <ac:spMkLst>
            <pc:docMk/>
            <pc:sldMk cId="2302235073" sldId="259"/>
            <ac:spMk id="51" creationId="{CBEBB78B-8D3F-F958-DA94-1C83D2044D18}"/>
          </ac:spMkLst>
        </pc:spChg>
        <pc:spChg chg="add mod">
          <ac:chgData name="Malak Qeedan" userId="aed259efaa37acd1" providerId="LiveId" clId="{60825938-C3B1-4854-8D77-83B3B11E9B7F}" dt="2024-03-06T21:59:54.524" v="1145" actId="20577"/>
          <ac:spMkLst>
            <pc:docMk/>
            <pc:sldMk cId="2302235073" sldId="259"/>
            <ac:spMk id="52" creationId="{D8DABDEC-F99C-50F1-E586-475D1CA0D5CA}"/>
          </ac:spMkLst>
        </pc:spChg>
        <pc:spChg chg="add mod">
          <ac:chgData name="Malak Qeedan" userId="aed259efaa37acd1" providerId="LiveId" clId="{60825938-C3B1-4854-8D77-83B3B11E9B7F}" dt="2024-03-06T22:07:27.389" v="1228" actId="14100"/>
          <ac:spMkLst>
            <pc:docMk/>
            <pc:sldMk cId="2302235073" sldId="259"/>
            <ac:spMk id="53" creationId="{343FEE3C-BAA6-0DC8-0650-104EB536967D}"/>
          </ac:spMkLst>
        </pc:spChg>
        <pc:grpChg chg="add mod">
          <ac:chgData name="Malak Qeedan" userId="aed259efaa37acd1" providerId="LiveId" clId="{60825938-C3B1-4854-8D77-83B3B11E9B7F}" dt="2024-03-06T21:03:05.922" v="123" actId="1076"/>
          <ac:grpSpMkLst>
            <pc:docMk/>
            <pc:sldMk cId="2302235073" sldId="259"/>
            <ac:grpSpMk id="4" creationId="{CD70FEF3-F88B-AD33-21F7-D45739139C56}"/>
          </ac:grpSpMkLst>
        </pc:grpChg>
        <pc:grpChg chg="del">
          <ac:chgData name="Malak Qeedan" userId="aed259efaa37acd1" providerId="LiveId" clId="{60825938-C3B1-4854-8D77-83B3B11E9B7F}" dt="2024-03-06T21:02:57.380" v="118" actId="478"/>
          <ac:grpSpMkLst>
            <pc:docMk/>
            <pc:sldMk cId="2302235073" sldId="259"/>
            <ac:grpSpMk id="1038" creationId="{B6EFBEBE-F21F-9766-D110-74DB79A90E55}"/>
          </ac:grpSpMkLst>
        </pc:grpChg>
        <pc:grpChg chg="del">
          <ac:chgData name="Malak Qeedan" userId="aed259efaa37acd1" providerId="LiveId" clId="{60825938-C3B1-4854-8D77-83B3B11E9B7F}" dt="2024-03-06T21:02:56.594" v="116" actId="478"/>
          <ac:grpSpMkLst>
            <pc:docMk/>
            <pc:sldMk cId="2302235073" sldId="259"/>
            <ac:grpSpMk id="1042" creationId="{C3862E06-5238-983A-C822-846A664EBCB4}"/>
          </ac:grpSpMkLst>
        </pc:grpChg>
        <pc:grpChg chg="del">
          <ac:chgData name="Malak Qeedan" userId="aed259efaa37acd1" providerId="LiveId" clId="{60825938-C3B1-4854-8D77-83B3B11E9B7F}" dt="2024-03-06T21:02:56.130" v="115" actId="478"/>
          <ac:grpSpMkLst>
            <pc:docMk/>
            <pc:sldMk cId="2302235073" sldId="259"/>
            <ac:grpSpMk id="1065" creationId="{580C0F11-BE12-6124-63C9-DCAA08E75C01}"/>
          </ac:grpSpMkLst>
        </pc:grpChg>
        <pc:picChg chg="mod">
          <ac:chgData name="Malak Qeedan" userId="aed259efaa37acd1" providerId="LiveId" clId="{60825938-C3B1-4854-8D77-83B3B11E9B7F}" dt="2024-03-06T21:03:02.923" v="121"/>
          <ac:picMkLst>
            <pc:docMk/>
            <pc:sldMk cId="2302235073" sldId="259"/>
            <ac:picMk id="5" creationId="{7343B350-35E4-77A4-2897-8DB68D97F607}"/>
          </ac:picMkLst>
        </pc:picChg>
        <pc:picChg chg="mod">
          <ac:chgData name="Malak Qeedan" userId="aed259efaa37acd1" providerId="LiveId" clId="{60825938-C3B1-4854-8D77-83B3B11E9B7F}" dt="2024-03-06T21:03:02.923" v="121"/>
          <ac:picMkLst>
            <pc:docMk/>
            <pc:sldMk cId="2302235073" sldId="259"/>
            <ac:picMk id="7" creationId="{93972177-2E3E-86C7-DE1D-B3EC6064E8B2}"/>
          </ac:picMkLst>
        </pc:picChg>
        <pc:picChg chg="del">
          <ac:chgData name="Malak Qeedan" userId="aed259efaa37acd1" providerId="LiveId" clId="{60825938-C3B1-4854-8D77-83B3B11E9B7F}" dt="2024-03-06T21:02:57" v="117" actId="478"/>
          <ac:picMkLst>
            <pc:docMk/>
            <pc:sldMk cId="2302235073" sldId="259"/>
            <ac:picMk id="45" creationId="{0D9158A7-C462-807F-BA0F-DFC1ADE37DC9}"/>
          </ac:picMkLst>
        </pc:picChg>
        <pc:cxnChg chg="add del mod">
          <ac:chgData name="Malak Qeedan" userId="aed259efaa37acd1" providerId="LiveId" clId="{60825938-C3B1-4854-8D77-83B3B11E9B7F}" dt="2024-03-06T21:18:43.679" v="470" actId="478"/>
          <ac:cxnSpMkLst>
            <pc:docMk/>
            <pc:sldMk cId="2302235073" sldId="259"/>
            <ac:cxnSpMk id="17" creationId="{C40B8026-FC90-427A-8448-8B415C5A5434}"/>
          </ac:cxnSpMkLst>
        </pc:cxnChg>
        <pc:cxnChg chg="add del mod">
          <ac:chgData name="Malak Qeedan" userId="aed259efaa37acd1" providerId="LiveId" clId="{60825938-C3B1-4854-8D77-83B3B11E9B7F}" dt="2024-03-06T21:23:52.678" v="577" actId="478"/>
          <ac:cxnSpMkLst>
            <pc:docMk/>
            <pc:sldMk cId="2302235073" sldId="259"/>
            <ac:cxnSpMk id="20" creationId="{066C5686-85C7-2B00-582D-C8799273A416}"/>
          </ac:cxnSpMkLst>
        </pc:cxnChg>
        <pc:cxnChg chg="add del mod">
          <ac:chgData name="Malak Qeedan" userId="aed259efaa37acd1" providerId="LiveId" clId="{60825938-C3B1-4854-8D77-83B3B11E9B7F}" dt="2024-03-06T21:19:19.556" v="474" actId="478"/>
          <ac:cxnSpMkLst>
            <pc:docMk/>
            <pc:sldMk cId="2302235073" sldId="259"/>
            <ac:cxnSpMk id="22" creationId="{397C51B2-B604-88BB-BD64-45C30174BAFB}"/>
          </ac:cxnSpMkLst>
        </pc:cxnChg>
        <pc:cxnChg chg="add del mod">
          <ac:chgData name="Malak Qeedan" userId="aed259efaa37acd1" providerId="LiveId" clId="{60825938-C3B1-4854-8D77-83B3B11E9B7F}" dt="2024-03-06T21:23:52.678" v="577" actId="478"/>
          <ac:cxnSpMkLst>
            <pc:docMk/>
            <pc:sldMk cId="2302235073" sldId="259"/>
            <ac:cxnSpMk id="33" creationId="{0098EADC-74E7-761E-B5CF-84AF687EE62D}"/>
          </ac:cxnSpMkLst>
        </pc:cxnChg>
        <pc:cxnChg chg="add del mod">
          <ac:chgData name="Malak Qeedan" userId="aed259efaa37acd1" providerId="LiveId" clId="{60825938-C3B1-4854-8D77-83B3B11E9B7F}" dt="2024-03-06T21:23:52.678" v="577" actId="478"/>
          <ac:cxnSpMkLst>
            <pc:docMk/>
            <pc:sldMk cId="2302235073" sldId="259"/>
            <ac:cxnSpMk id="36" creationId="{BA2D3C04-7A45-B522-BEA5-42AF9DFAC26E}"/>
          </ac:cxnSpMkLst>
        </pc:cxnChg>
      </pc:sldChg>
      <pc:sldChg chg="add del">
        <pc:chgData name="Malak Qeedan" userId="aed259efaa37acd1" providerId="LiveId" clId="{60825938-C3B1-4854-8D77-83B3B11E9B7F}" dt="2024-03-06T20:35:20.625" v="10" actId="2890"/>
        <pc:sldMkLst>
          <pc:docMk/>
          <pc:sldMk cId="793887206" sldId="260"/>
        </pc:sldMkLst>
      </pc:sldChg>
      <pc:sldChg chg="addSp delSp modSp add mod delAnim modAnim modNotesTx">
        <pc:chgData name="Malak Qeedan" userId="aed259efaa37acd1" providerId="LiveId" clId="{60825938-C3B1-4854-8D77-83B3B11E9B7F}" dt="2024-03-07T07:37:17.350" v="2946" actId="113"/>
        <pc:sldMkLst>
          <pc:docMk/>
          <pc:sldMk cId="1066587290" sldId="260"/>
        </pc:sldMkLst>
        <pc:spChg chg="add mod">
          <ac:chgData name="Malak Qeedan" userId="aed259efaa37acd1" providerId="LiveId" clId="{60825938-C3B1-4854-8D77-83B3B11E9B7F}" dt="2024-03-06T22:27:49.844" v="1610" actId="27636"/>
          <ac:spMkLst>
            <pc:docMk/>
            <pc:sldMk cId="1066587290" sldId="260"/>
            <ac:spMk id="2" creationId="{8F026EBE-B89C-6DB7-04AE-8B28E9AF4538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3" creationId="{95E86C7B-095C-B69E-5D57-01DEFF11C5E6}"/>
          </ac:spMkLst>
        </pc:spChg>
        <pc:spChg chg="add mod">
          <ac:chgData name="Malak Qeedan" userId="aed259efaa37acd1" providerId="LiveId" clId="{60825938-C3B1-4854-8D77-83B3B11E9B7F}" dt="2024-03-07T04:52:36.757" v="2729" actId="1076"/>
          <ac:spMkLst>
            <pc:docMk/>
            <pc:sldMk cId="1066587290" sldId="260"/>
            <ac:spMk id="3" creationId="{E867A001-781B-1A9D-BA3B-B243115E7FAE}"/>
          </ac:spMkLst>
        </pc:spChg>
        <pc:spChg chg="del">
          <ac:chgData name="Malak Qeedan" userId="aed259efaa37acd1" providerId="LiveId" clId="{60825938-C3B1-4854-8D77-83B3B11E9B7F}" dt="2024-03-06T21:57:40.448" v="1066" actId="478"/>
          <ac:spMkLst>
            <pc:docMk/>
            <pc:sldMk cId="1066587290" sldId="260"/>
            <ac:spMk id="6" creationId="{C12F4239-BAF7-AE61-180E-43DDF9729854}"/>
          </ac:spMkLst>
        </pc:spChg>
        <pc:spChg chg="mod topLvl">
          <ac:chgData name="Malak Qeedan" userId="aed259efaa37acd1" providerId="LiveId" clId="{60825938-C3B1-4854-8D77-83B3B11E9B7F}" dt="2024-03-07T04:55:08.610" v="2761" actId="1076"/>
          <ac:spMkLst>
            <pc:docMk/>
            <pc:sldMk cId="1066587290" sldId="260"/>
            <ac:spMk id="6" creationId="{D4CE5B99-A40F-00CA-5F19-F6CD0A7475EF}"/>
          </ac:spMkLst>
        </pc:spChg>
        <pc:spChg chg="mod topLvl">
          <ac:chgData name="Malak Qeedan" userId="aed259efaa37acd1" providerId="LiveId" clId="{60825938-C3B1-4854-8D77-83B3B11E9B7F}" dt="2024-03-07T04:54:59.150" v="2758" actId="164"/>
          <ac:spMkLst>
            <pc:docMk/>
            <pc:sldMk cId="1066587290" sldId="260"/>
            <ac:spMk id="7" creationId="{ACAAD249-5CF1-8E95-EF60-7F0DC68246EF}"/>
          </ac:spMkLst>
        </pc:spChg>
        <pc:spChg chg="mod topLvl">
          <ac:chgData name="Malak Qeedan" userId="aed259efaa37acd1" providerId="LiveId" clId="{60825938-C3B1-4854-8D77-83B3B11E9B7F}" dt="2024-03-07T04:55:04.514" v="2760" actId="1076"/>
          <ac:spMkLst>
            <pc:docMk/>
            <pc:sldMk cId="1066587290" sldId="260"/>
            <ac:spMk id="10" creationId="{91C9DC73-8C90-3F99-C352-E404BF9A0F7D}"/>
          </ac:spMkLst>
        </pc:spChg>
        <pc:spChg chg="mod topLvl">
          <ac:chgData name="Malak Qeedan" userId="aed259efaa37acd1" providerId="LiveId" clId="{60825938-C3B1-4854-8D77-83B3B11E9B7F}" dt="2024-03-07T04:54:59.150" v="2758" actId="164"/>
          <ac:spMkLst>
            <pc:docMk/>
            <pc:sldMk cId="1066587290" sldId="260"/>
            <ac:spMk id="12" creationId="{17FBF670-E6E8-AE25-AEA4-A5330E3F1EB1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12" creationId="{C491072A-B73D-6C4B-52A7-4CD1B2853327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13" creationId="{14FC91A3-6401-179C-AAA9-D0166FC1F6DA}"/>
          </ac:spMkLst>
        </pc:spChg>
        <pc:spChg chg="add del">
          <ac:chgData name="Malak Qeedan" userId="aed259efaa37acd1" providerId="LiveId" clId="{60825938-C3B1-4854-8D77-83B3B11E9B7F}" dt="2024-03-07T04:54:13.709" v="2744" actId="22"/>
          <ac:spMkLst>
            <pc:docMk/>
            <pc:sldMk cId="1066587290" sldId="260"/>
            <ac:spMk id="14" creationId="{5A2C2D46-1483-6F0F-2BBB-C5CA70098C8B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15" creationId="{A119A608-B37F-A755-1203-7B4A40FD88EA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31" creationId="{66E5B929-5405-1F31-03D5-5B3853FF8054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42" creationId="{DA4DC2AC-32CE-8A0A-2E98-1DA41C20F8EE}"/>
          </ac:spMkLst>
        </pc:spChg>
        <pc:spChg chg="del">
          <ac:chgData name="Malak Qeedan" userId="aed259efaa37acd1" providerId="LiveId" clId="{60825938-C3B1-4854-8D77-83B3B11E9B7F}" dt="2024-03-06T21:57:38.924" v="1065" actId="478"/>
          <ac:spMkLst>
            <pc:docMk/>
            <pc:sldMk cId="1066587290" sldId="260"/>
            <ac:spMk id="46" creationId="{F59FC13D-20B6-4C76-9A05-B9F8196D556D}"/>
          </ac:spMkLst>
        </pc:spChg>
        <pc:grpChg chg="add del mod">
          <ac:chgData name="Malak Qeedan" userId="aed259efaa37acd1" providerId="LiveId" clId="{60825938-C3B1-4854-8D77-83B3B11E9B7F}" dt="2024-03-07T04:54:48.038" v="2756" actId="165"/>
          <ac:grpSpMkLst>
            <pc:docMk/>
            <pc:sldMk cId="1066587290" sldId="260"/>
            <ac:grpSpMk id="5" creationId="{19732FB4-0DAE-0BD7-1B98-0CBAE5C86238}"/>
          </ac:grpSpMkLst>
        </pc:grpChg>
        <pc:grpChg chg="add del mod">
          <ac:chgData name="Malak Qeedan" userId="aed259efaa37acd1" providerId="LiveId" clId="{60825938-C3B1-4854-8D77-83B3B11E9B7F}" dt="2024-03-07T04:54:52.524" v="2757" actId="165"/>
          <ac:grpSpMkLst>
            <pc:docMk/>
            <pc:sldMk cId="1066587290" sldId="260"/>
            <ac:grpSpMk id="8" creationId="{4302D9EE-D620-5CA5-0B5D-977CD5B911D0}"/>
          </ac:grpSpMkLst>
        </pc:grpChg>
        <pc:grpChg chg="add mod">
          <ac:chgData name="Malak Qeedan" userId="aed259efaa37acd1" providerId="LiveId" clId="{60825938-C3B1-4854-8D77-83B3B11E9B7F}" dt="2024-03-07T04:55:13.485" v="2762" actId="1076"/>
          <ac:grpSpMkLst>
            <pc:docMk/>
            <pc:sldMk cId="1066587290" sldId="260"/>
            <ac:grpSpMk id="15" creationId="{8F2B9839-57FE-7DCB-6A6C-D8EC6116E112}"/>
          </ac:grpSpMkLst>
        </pc:grpChg>
        <pc:graphicFrameChg chg="add mod modGraphic">
          <ac:chgData name="Malak Qeedan" userId="aed259efaa37acd1" providerId="LiveId" clId="{60825938-C3B1-4854-8D77-83B3B11E9B7F}" dt="2024-03-07T04:52:21.653" v="2726" actId="1076"/>
          <ac:graphicFrameMkLst>
            <pc:docMk/>
            <pc:sldMk cId="1066587290" sldId="260"/>
            <ac:graphicFrameMk id="4" creationId="{AD843D3B-5147-5FF0-41CD-E65580E02C0A}"/>
          </ac:graphicFrameMkLst>
        </pc:graphicFrameChg>
        <pc:cxnChg chg="del mod">
          <ac:chgData name="Malak Qeedan" userId="aed259efaa37acd1" providerId="LiveId" clId="{60825938-C3B1-4854-8D77-83B3B11E9B7F}" dt="2024-03-06T21:57:38.924" v="1065" actId="478"/>
          <ac:cxnSpMkLst>
            <pc:docMk/>
            <pc:sldMk cId="1066587290" sldId="260"/>
            <ac:cxnSpMk id="20" creationId="{A9C619E8-B4FD-E532-3E60-F1391EEA92F1}"/>
          </ac:cxnSpMkLst>
        </pc:cxnChg>
        <pc:cxnChg chg="del mod">
          <ac:chgData name="Malak Qeedan" userId="aed259efaa37acd1" providerId="LiveId" clId="{60825938-C3B1-4854-8D77-83B3B11E9B7F}" dt="2024-03-06T21:57:38.924" v="1065" actId="478"/>
          <ac:cxnSpMkLst>
            <pc:docMk/>
            <pc:sldMk cId="1066587290" sldId="260"/>
            <ac:cxnSpMk id="33" creationId="{0751FB38-EA0A-8764-F4E7-211369C4485C}"/>
          </ac:cxnSpMkLst>
        </pc:cxnChg>
        <pc:cxnChg chg="del mod">
          <ac:chgData name="Malak Qeedan" userId="aed259efaa37acd1" providerId="LiveId" clId="{60825938-C3B1-4854-8D77-83B3B11E9B7F}" dt="2024-03-06T21:57:38.924" v="1065" actId="478"/>
          <ac:cxnSpMkLst>
            <pc:docMk/>
            <pc:sldMk cId="1066587290" sldId="260"/>
            <ac:cxnSpMk id="36" creationId="{A9A543AD-6A7C-BEA0-827C-C75E648EBD54}"/>
          </ac:cxnSpMkLst>
        </pc:cxnChg>
      </pc:sldChg>
      <pc:sldChg chg="new del">
        <pc:chgData name="Malak Qeedan" userId="aed259efaa37acd1" providerId="LiveId" clId="{60825938-C3B1-4854-8D77-83B3B11E9B7F}" dt="2024-03-06T20:35:16.060" v="8" actId="680"/>
        <pc:sldMkLst>
          <pc:docMk/>
          <pc:sldMk cId="1218420579" sldId="260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3063986066" sldId="260"/>
        </pc:sldMkLst>
      </pc:sldChg>
      <pc:sldChg chg="add modAnim modNotesTx">
        <pc:chgData name="Malak Qeedan" userId="aed259efaa37acd1" providerId="LiveId" clId="{60825938-C3B1-4854-8D77-83B3B11E9B7F}" dt="2024-03-07T05:34:44.514" v="2777"/>
        <pc:sldMkLst>
          <pc:docMk/>
          <pc:sldMk cId="3310645199" sldId="261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4044042675" sldId="261"/>
        </pc:sldMkLst>
      </pc:sldChg>
      <pc:sldChg chg="addSp delSp modSp add mod delAnim modAnim modNotesTx">
        <pc:chgData name="Malak Qeedan" userId="aed259efaa37acd1" providerId="LiveId" clId="{60825938-C3B1-4854-8D77-83B3B11E9B7F}" dt="2024-03-07T05:34:41.568" v="2772"/>
        <pc:sldMkLst>
          <pc:docMk/>
          <pc:sldMk cId="1596098395" sldId="262"/>
        </pc:sldMkLst>
        <pc:spChg chg="add del mod">
          <ac:chgData name="Malak Qeedan" userId="aed259efaa37acd1" providerId="LiveId" clId="{60825938-C3B1-4854-8D77-83B3B11E9B7F}" dt="2024-03-06T21:44:53.091" v="1056" actId="478"/>
          <ac:spMkLst>
            <pc:docMk/>
            <pc:sldMk cId="1596098395" sldId="262"/>
            <ac:spMk id="2" creationId="{3A5F9529-5965-0870-C930-3104617C50EE}"/>
          </ac:spMkLst>
        </pc:spChg>
        <pc:spChg chg="add del mod">
          <ac:chgData name="Malak Qeedan" userId="aed259efaa37acd1" providerId="LiveId" clId="{60825938-C3B1-4854-8D77-83B3B11E9B7F}" dt="2024-03-06T22:08:24.827" v="1229" actId="478"/>
          <ac:spMkLst>
            <pc:docMk/>
            <pc:sldMk cId="1596098395" sldId="262"/>
            <ac:spMk id="3" creationId="{F56F51D1-3A27-92EA-0D77-1DB0E473DC8E}"/>
          </ac:spMkLst>
        </pc:spChg>
        <pc:spChg chg="add del mod">
          <ac:chgData name="Malak Qeedan" userId="aed259efaa37acd1" providerId="LiveId" clId="{60825938-C3B1-4854-8D77-83B3B11E9B7F}" dt="2024-03-06T21:45:15.770" v="1064" actId="478"/>
          <ac:spMkLst>
            <pc:docMk/>
            <pc:sldMk cId="1596098395" sldId="262"/>
            <ac:spMk id="4" creationId="{EE92D29D-DABC-F368-5A97-58E8A1D7CA5F}"/>
          </ac:spMkLst>
        </pc:spChg>
        <pc:spChg chg="del mod">
          <ac:chgData name="Malak Qeedan" userId="aed259efaa37acd1" providerId="LiveId" clId="{60825938-C3B1-4854-8D77-83B3B11E9B7F}" dt="2024-03-06T21:44:52.549" v="1055" actId="478"/>
          <ac:spMkLst>
            <pc:docMk/>
            <pc:sldMk cId="1596098395" sldId="262"/>
            <ac:spMk id="6" creationId="{EB22A76C-CCD9-555D-A4E9-BEC183B2E252}"/>
          </ac:spMkLst>
        </pc:spChg>
        <pc:spChg chg="add del mod">
          <ac:chgData name="Malak Qeedan" userId="aed259efaa37acd1" providerId="LiveId" clId="{60825938-C3B1-4854-8D77-83B3B11E9B7F}" dt="2024-03-06T22:12:36.269" v="1311" actId="478"/>
          <ac:spMkLst>
            <pc:docMk/>
            <pc:sldMk cId="1596098395" sldId="262"/>
            <ac:spMk id="19" creationId="{660737F2-02A9-E074-FB24-8F1B3BF28EB7}"/>
          </ac:spMkLst>
        </pc:spChg>
        <pc:spChg chg="add mod">
          <ac:chgData name="Malak Qeedan" userId="aed259efaa37acd1" providerId="LiveId" clId="{60825938-C3B1-4854-8D77-83B3B11E9B7F}" dt="2024-03-06T22:17:35.249" v="1522" actId="20577"/>
          <ac:spMkLst>
            <pc:docMk/>
            <pc:sldMk cId="1596098395" sldId="262"/>
            <ac:spMk id="20" creationId="{872E3F9C-682E-EC0A-36DD-3821C1BFF220}"/>
          </ac:spMkLst>
        </pc:spChg>
        <pc:spChg chg="add mod">
          <ac:chgData name="Malak Qeedan" userId="aed259efaa37acd1" providerId="LiveId" clId="{60825938-C3B1-4854-8D77-83B3B11E9B7F}" dt="2024-03-06T22:22:17.965" v="1581" actId="20577"/>
          <ac:spMkLst>
            <pc:docMk/>
            <pc:sldMk cId="1596098395" sldId="262"/>
            <ac:spMk id="21" creationId="{4EC9C745-A43E-E753-17EA-93A739AAC4DC}"/>
          </ac:spMkLst>
        </pc:spChg>
        <pc:spChg chg="del mod">
          <ac:chgData name="Malak Qeedan" userId="aed259efaa37acd1" providerId="LiveId" clId="{60825938-C3B1-4854-8D77-83B3B11E9B7F}" dt="2024-03-06T21:44:30.790" v="1052" actId="478"/>
          <ac:spMkLst>
            <pc:docMk/>
            <pc:sldMk cId="1596098395" sldId="262"/>
            <ac:spMk id="48" creationId="{34AD1130-75D8-CABB-6391-22B413495722}"/>
          </ac:spMkLst>
        </pc:spChg>
        <pc:grpChg chg="add mod">
          <ac:chgData name="Malak Qeedan" userId="aed259efaa37acd1" providerId="LiveId" clId="{60825938-C3B1-4854-8D77-83B3B11E9B7F}" dt="2024-03-06T22:11:59.045" v="1308" actId="1076"/>
          <ac:grpSpMkLst>
            <pc:docMk/>
            <pc:sldMk cId="1596098395" sldId="262"/>
            <ac:grpSpMk id="12" creationId="{4CA07137-74BA-52D5-53EC-B176835DB439}"/>
          </ac:grpSpMkLst>
        </pc:grpChg>
        <pc:picChg chg="add mod">
          <ac:chgData name="Malak Qeedan" userId="aed259efaa37acd1" providerId="LiveId" clId="{60825938-C3B1-4854-8D77-83B3B11E9B7F}" dt="2024-03-06T22:13:44.059" v="1329" actId="1076"/>
          <ac:picMkLst>
            <pc:docMk/>
            <pc:sldMk cId="1596098395" sldId="262"/>
            <ac:picMk id="7" creationId="{BA5D7248-011B-6932-092B-D0C12DB92467}"/>
          </ac:picMkLst>
        </pc:picChg>
        <pc:picChg chg="add mod">
          <ac:chgData name="Malak Qeedan" userId="aed259efaa37acd1" providerId="LiveId" clId="{60825938-C3B1-4854-8D77-83B3B11E9B7F}" dt="2024-03-06T22:13:49.553" v="1330" actId="1076"/>
          <ac:picMkLst>
            <pc:docMk/>
            <pc:sldMk cId="1596098395" sldId="262"/>
            <ac:picMk id="10" creationId="{BC064CC1-3891-174F-E11A-84672BE70E9D}"/>
          </ac:picMkLst>
        </pc:picChg>
        <pc:cxnChg chg="add del mod">
          <ac:chgData name="Malak Qeedan" userId="aed259efaa37acd1" providerId="LiveId" clId="{60825938-C3B1-4854-8D77-83B3B11E9B7F}" dt="2024-03-06T22:11:30.138" v="1302" actId="11529"/>
          <ac:cxnSpMkLst>
            <pc:docMk/>
            <pc:sldMk cId="1596098395" sldId="262"/>
            <ac:cxnSpMk id="14" creationId="{7E0C90B6-099B-3509-A5D3-92FAF2602A69}"/>
          </ac:cxnSpMkLst>
        </pc:cxnChg>
        <pc:cxnChg chg="add mod">
          <ac:chgData name="Malak Qeedan" userId="aed259efaa37acd1" providerId="LiveId" clId="{60825938-C3B1-4854-8D77-83B3B11E9B7F}" dt="2024-03-06T22:14:01.229" v="1333" actId="1076"/>
          <ac:cxnSpMkLst>
            <pc:docMk/>
            <pc:sldMk cId="1596098395" sldId="262"/>
            <ac:cxnSpMk id="18" creationId="{12433542-B9E7-DF98-E65C-76B5F7D4B6FE}"/>
          </ac:cxnSpMkLst>
        </pc:cxn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4064173893" sldId="262"/>
        </pc:sldMkLst>
      </pc:sldChg>
      <pc:sldChg chg="addSp delSp modSp add del mod modNotesTx">
        <pc:chgData name="Malak Qeedan" userId="aed259efaa37acd1" providerId="LiveId" clId="{60825938-C3B1-4854-8D77-83B3B11E9B7F}" dt="2024-03-07T04:53:07.582" v="2735" actId="2696"/>
        <pc:sldMkLst>
          <pc:docMk/>
          <pc:sldMk cId="1874056994" sldId="263"/>
        </pc:sldMkLst>
        <pc:spChg chg="mod">
          <ac:chgData name="Malak Qeedan" userId="aed259efaa37acd1" providerId="LiveId" clId="{60825938-C3B1-4854-8D77-83B3B11E9B7F}" dt="2024-03-06T22:48:58.036" v="2069" actId="14100"/>
          <ac:spMkLst>
            <pc:docMk/>
            <pc:sldMk cId="1874056994" sldId="263"/>
            <ac:spMk id="2" creationId="{D4E9ADA6-CA33-7E76-BE5C-4441DA564EE3}"/>
          </ac:spMkLst>
        </pc:spChg>
        <pc:spChg chg="add del mod">
          <ac:chgData name="Malak Qeedan" userId="aed259efaa37acd1" providerId="LiveId" clId="{60825938-C3B1-4854-8D77-83B3B11E9B7F}" dt="2024-03-06T22:43:56.105" v="1946" actId="11529"/>
          <ac:spMkLst>
            <pc:docMk/>
            <pc:sldMk cId="1874056994" sldId="263"/>
            <ac:spMk id="3" creationId="{3182EE12-9EC9-260C-919D-05B844DCB639}"/>
          </ac:spMkLst>
        </pc:spChg>
        <pc:spChg chg="add mod">
          <ac:chgData name="Malak Qeedan" userId="aed259efaa37acd1" providerId="LiveId" clId="{60825938-C3B1-4854-8D77-83B3B11E9B7F}" dt="2024-03-06T22:47:32.238" v="2042" actId="164"/>
          <ac:spMkLst>
            <pc:docMk/>
            <pc:sldMk cId="1874056994" sldId="263"/>
            <ac:spMk id="5" creationId="{9FFABD4C-F5C2-7D6F-B453-833DAC67C172}"/>
          </ac:spMkLst>
        </pc:spChg>
        <pc:spChg chg="add mod">
          <ac:chgData name="Malak Qeedan" userId="aed259efaa37acd1" providerId="LiveId" clId="{60825938-C3B1-4854-8D77-83B3B11E9B7F}" dt="2024-03-06T22:47:32.238" v="2042" actId="164"/>
          <ac:spMkLst>
            <pc:docMk/>
            <pc:sldMk cId="1874056994" sldId="263"/>
            <ac:spMk id="6" creationId="{B6D07B4F-43D2-2B57-A74E-07A735C20EF4}"/>
          </ac:spMkLst>
        </pc:spChg>
        <pc:spChg chg="add mod">
          <ac:chgData name="Malak Qeedan" userId="aed259efaa37acd1" providerId="LiveId" clId="{60825938-C3B1-4854-8D77-83B3B11E9B7F}" dt="2024-03-06T22:48:34.982" v="2055" actId="207"/>
          <ac:spMkLst>
            <pc:docMk/>
            <pc:sldMk cId="1874056994" sldId="263"/>
            <ac:spMk id="7" creationId="{999D51D5-0C4F-C7AC-814D-BB1F413053C5}"/>
          </ac:spMkLst>
        </pc:spChg>
        <pc:spChg chg="add mod">
          <ac:chgData name="Malak Qeedan" userId="aed259efaa37acd1" providerId="LiveId" clId="{60825938-C3B1-4854-8D77-83B3B11E9B7F}" dt="2024-03-06T22:48:36.739" v="2056" actId="207"/>
          <ac:spMkLst>
            <pc:docMk/>
            <pc:sldMk cId="1874056994" sldId="263"/>
            <ac:spMk id="8" creationId="{5933157C-30B8-F200-BEE4-158AE17B5DFA}"/>
          </ac:spMkLst>
        </pc:spChg>
        <pc:spChg chg="mod">
          <ac:chgData name="Malak Qeedan" userId="aed259efaa37acd1" providerId="LiveId" clId="{60825938-C3B1-4854-8D77-83B3B11E9B7F}" dt="2024-03-06T22:48:29.940" v="2053" actId="207"/>
          <ac:spMkLst>
            <pc:docMk/>
            <pc:sldMk cId="1874056994" sldId="263"/>
            <ac:spMk id="14" creationId="{D5F2A02C-6373-3A0F-F303-18E342C3C531}"/>
          </ac:spMkLst>
        </pc:spChg>
        <pc:spChg chg="mod">
          <ac:chgData name="Malak Qeedan" userId="aed259efaa37acd1" providerId="LiveId" clId="{60825938-C3B1-4854-8D77-83B3B11E9B7F}" dt="2024-03-06T22:48:32.783" v="2054" actId="207"/>
          <ac:spMkLst>
            <pc:docMk/>
            <pc:sldMk cId="1874056994" sldId="263"/>
            <ac:spMk id="15" creationId="{59B99DB5-50C7-6651-6A6C-75E06E5EE687}"/>
          </ac:spMkLst>
        </pc:spChg>
        <pc:grpChg chg="add del mod">
          <ac:chgData name="Malak Qeedan" userId="aed259efaa37acd1" providerId="LiveId" clId="{60825938-C3B1-4854-8D77-83B3B11E9B7F}" dt="2024-03-06T22:48:17.917" v="2052" actId="478"/>
          <ac:grpSpMkLst>
            <pc:docMk/>
            <pc:sldMk cId="1874056994" sldId="263"/>
            <ac:grpSpMk id="10" creationId="{849E8F11-EFCB-173F-3A82-A715E291185E}"/>
          </ac:grpSpMkLst>
        </pc:grpChg>
        <pc:grpChg chg="add mod">
          <ac:chgData name="Malak Qeedan" userId="aed259efaa37acd1" providerId="LiveId" clId="{60825938-C3B1-4854-8D77-83B3B11E9B7F}" dt="2024-03-07T04:52:29.935" v="2727" actId="1076"/>
          <ac:grpSpMkLst>
            <pc:docMk/>
            <pc:sldMk cId="1874056994" sldId="263"/>
            <ac:grpSpMk id="12" creationId="{E58FDCC5-92F4-F051-4AFB-945812167F7E}"/>
          </ac:grpSpMkLst>
        </pc:grpChg>
        <pc:grpChg chg="add mod">
          <ac:chgData name="Malak Qeedan" userId="aed259efaa37acd1" providerId="LiveId" clId="{60825938-C3B1-4854-8D77-83B3B11E9B7F}" dt="2024-03-07T04:52:29.935" v="2727" actId="1076"/>
          <ac:grpSpMkLst>
            <pc:docMk/>
            <pc:sldMk cId="1874056994" sldId="263"/>
            <ac:grpSpMk id="13" creationId="{4F1979EF-B599-662B-B42E-7F1FF931AEA9}"/>
          </ac:grpSpMkLst>
        </pc:grpChg>
        <pc:graphicFrameChg chg="del modGraphic">
          <ac:chgData name="Malak Qeedan" userId="aed259efaa37acd1" providerId="LiveId" clId="{60825938-C3B1-4854-8D77-83B3B11E9B7F}" dt="2024-03-06T22:43:25.869" v="1942" actId="478"/>
          <ac:graphicFrameMkLst>
            <pc:docMk/>
            <pc:sldMk cId="1874056994" sldId="263"/>
            <ac:graphicFrameMk id="4" creationId="{D6B70EA0-70DC-4792-937F-38F9B63AD421}"/>
          </ac:graphicFrameMkLst>
        </pc:graphicFrame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3421412110" sldId="263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1460664672" sldId="264"/>
        </pc:sldMkLst>
      </pc:sldChg>
      <pc:sldChg chg="addSp delSp modSp add mod modAnim modNotesTx">
        <pc:chgData name="Malak Qeedan" userId="aed259efaa37acd1" providerId="LiveId" clId="{60825938-C3B1-4854-8D77-83B3B11E9B7F}" dt="2024-03-07T05:34:48.329" v="2780"/>
        <pc:sldMkLst>
          <pc:docMk/>
          <pc:sldMk cId="4189689149" sldId="264"/>
        </pc:sldMkLst>
        <pc:spChg chg="mod">
          <ac:chgData name="Malak Qeedan" userId="aed259efaa37acd1" providerId="LiveId" clId="{60825938-C3B1-4854-8D77-83B3B11E9B7F}" dt="2024-03-06T22:54:24.065" v="2133" actId="14100"/>
          <ac:spMkLst>
            <pc:docMk/>
            <pc:sldMk cId="4189689149" sldId="264"/>
            <ac:spMk id="2" creationId="{A74E934E-E37E-69E2-F17A-DD9C0951656F}"/>
          </ac:spMkLst>
        </pc:spChg>
        <pc:grpChg chg="del">
          <ac:chgData name="Malak Qeedan" userId="aed259efaa37acd1" providerId="LiveId" clId="{60825938-C3B1-4854-8D77-83B3B11E9B7F}" dt="2024-03-06T22:49:47.600" v="2073" actId="478"/>
          <ac:grpSpMkLst>
            <pc:docMk/>
            <pc:sldMk cId="4189689149" sldId="264"/>
            <ac:grpSpMk id="12" creationId="{B6E49906-B381-D16F-FAF9-C0498A541B38}"/>
          </ac:grpSpMkLst>
        </pc:grpChg>
        <pc:grpChg chg="del">
          <ac:chgData name="Malak Qeedan" userId="aed259efaa37acd1" providerId="LiveId" clId="{60825938-C3B1-4854-8D77-83B3B11E9B7F}" dt="2024-03-06T22:49:46.068" v="2072" actId="478"/>
          <ac:grpSpMkLst>
            <pc:docMk/>
            <pc:sldMk cId="4189689149" sldId="264"/>
            <ac:grpSpMk id="13" creationId="{00B6AD29-2A2B-FDFC-5D10-FDF5DFB18492}"/>
          </ac:grpSpMkLst>
        </pc:grpChg>
        <pc:picChg chg="add mod">
          <ac:chgData name="Malak Qeedan" userId="aed259efaa37acd1" providerId="LiveId" clId="{60825938-C3B1-4854-8D77-83B3B11E9B7F}" dt="2024-03-06T22:54:28.687" v="2135" actId="1076"/>
          <ac:picMkLst>
            <pc:docMk/>
            <pc:sldMk cId="4189689149" sldId="264"/>
            <ac:picMk id="3" creationId="{86D5E0D9-C189-D056-99C8-16345E954CF5}"/>
          </ac:picMkLst>
        </pc:picChg>
      </pc:sldChg>
      <pc:sldChg chg="addSp delSp modSp add mod modAnim modNotesTx">
        <pc:chgData name="Malak Qeedan" userId="aed259efaa37acd1" providerId="LiveId" clId="{60825938-C3B1-4854-8D77-83B3B11E9B7F}" dt="2024-03-07T05:34:49.957" v="2781"/>
        <pc:sldMkLst>
          <pc:docMk/>
          <pc:sldMk cId="979119091" sldId="265"/>
        </pc:sldMkLst>
        <pc:spChg chg="mod">
          <ac:chgData name="Malak Qeedan" userId="aed259efaa37acd1" providerId="LiveId" clId="{60825938-C3B1-4854-8D77-83B3B11E9B7F}" dt="2024-03-06T22:54:06.993" v="2127" actId="27636"/>
          <ac:spMkLst>
            <pc:docMk/>
            <pc:sldMk cId="979119091" sldId="265"/>
            <ac:spMk id="2" creationId="{CF5092B8-A700-A1F7-04BB-A4C49548927D}"/>
          </ac:spMkLst>
        </pc:spChg>
        <pc:picChg chg="del">
          <ac:chgData name="Malak Qeedan" userId="aed259efaa37acd1" providerId="LiveId" clId="{60825938-C3B1-4854-8D77-83B3B11E9B7F}" dt="2024-03-06T22:51:45.505" v="2110" actId="478"/>
          <ac:picMkLst>
            <pc:docMk/>
            <pc:sldMk cId="979119091" sldId="265"/>
            <ac:picMk id="3" creationId="{082AA0FF-E370-F7C6-A0BA-29CB5DA2D0AF}"/>
          </ac:picMkLst>
        </pc:picChg>
        <pc:picChg chg="add mod">
          <ac:chgData name="Malak Qeedan" userId="aed259efaa37acd1" providerId="LiveId" clId="{60825938-C3B1-4854-8D77-83B3B11E9B7F}" dt="2024-03-06T22:54:14.851" v="2130" actId="1076"/>
          <ac:picMkLst>
            <pc:docMk/>
            <pc:sldMk cId="979119091" sldId="265"/>
            <ac:picMk id="4" creationId="{7979014D-4C2E-815B-7C9B-79DEFC979C8F}"/>
          </ac:picMkLst>
        </pc:pic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4087149070" sldId="265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2281831114" sldId="266"/>
        </pc:sldMkLst>
      </pc:sldChg>
      <pc:sldChg chg="addSp delSp modSp add mod modAnim modNotesTx">
        <pc:chgData name="Malak Qeedan" userId="aed259efaa37acd1" providerId="LiveId" clId="{60825938-C3B1-4854-8D77-83B3B11E9B7F}" dt="2024-03-07T05:34:51.637" v="2782"/>
        <pc:sldMkLst>
          <pc:docMk/>
          <pc:sldMk cId="2327820963" sldId="266"/>
        </pc:sldMkLst>
        <pc:spChg chg="mod">
          <ac:chgData name="Malak Qeedan" userId="aed259efaa37acd1" providerId="LiveId" clId="{60825938-C3B1-4854-8D77-83B3B11E9B7F}" dt="2024-03-06T23:59:27.592" v="2690" actId="1076"/>
          <ac:spMkLst>
            <pc:docMk/>
            <pc:sldMk cId="2327820963" sldId="266"/>
            <ac:spMk id="2" creationId="{D9EB63A7-39AC-F305-2A1F-2D4BC853A0B9}"/>
          </ac:spMkLst>
        </pc:spChg>
        <pc:spChg chg="mod">
          <ac:chgData name="Malak Qeedan" userId="aed259efaa37acd1" providerId="LiveId" clId="{60825938-C3B1-4854-8D77-83B3B11E9B7F}" dt="2024-03-06T23:55:41.095" v="2574" actId="14100"/>
          <ac:spMkLst>
            <pc:docMk/>
            <pc:sldMk cId="2327820963" sldId="266"/>
            <ac:spMk id="8" creationId="{FFA0590A-D5F3-95ED-BE03-E2EF4832AF9D}"/>
          </ac:spMkLst>
        </pc:spChg>
        <pc:spChg chg="add mod">
          <ac:chgData name="Malak Qeedan" userId="aed259efaa37acd1" providerId="LiveId" clId="{60825938-C3B1-4854-8D77-83B3B11E9B7F}" dt="2024-03-06T23:10:47.084" v="2532" actId="164"/>
          <ac:spMkLst>
            <pc:docMk/>
            <pc:sldMk cId="2327820963" sldId="266"/>
            <ac:spMk id="12" creationId="{F1A723A9-070A-57BA-1540-A4E392308854}"/>
          </ac:spMkLst>
        </pc:spChg>
        <pc:spChg chg="add mod">
          <ac:chgData name="Malak Qeedan" userId="aed259efaa37acd1" providerId="LiveId" clId="{60825938-C3B1-4854-8D77-83B3B11E9B7F}" dt="2024-03-06T23:55:35.358" v="2573" actId="14100"/>
          <ac:spMkLst>
            <pc:docMk/>
            <pc:sldMk cId="2327820963" sldId="266"/>
            <ac:spMk id="13" creationId="{EED912D7-AF26-6AC9-0B30-DF52F9D01A77}"/>
          </ac:spMkLst>
        </pc:spChg>
        <pc:spChg chg="add mod">
          <ac:chgData name="Malak Qeedan" userId="aed259efaa37acd1" providerId="LiveId" clId="{60825938-C3B1-4854-8D77-83B3B11E9B7F}" dt="2024-03-06T23:15:05.027" v="2544" actId="27636"/>
          <ac:spMkLst>
            <pc:docMk/>
            <pc:sldMk cId="2327820963" sldId="266"/>
            <ac:spMk id="15" creationId="{8CBC10C9-6D1E-2F72-29FA-4FE65007E61D}"/>
          </ac:spMkLst>
        </pc:spChg>
        <pc:spChg chg="mod">
          <ac:chgData name="Malak Qeedan" userId="aed259efaa37acd1" providerId="LiveId" clId="{60825938-C3B1-4854-8D77-83B3B11E9B7F}" dt="2024-03-06T23:57:04.274" v="2603" actId="1038"/>
          <ac:spMkLst>
            <pc:docMk/>
            <pc:sldMk cId="2327820963" sldId="266"/>
            <ac:spMk id="16" creationId="{7A0BA40B-EE40-A2D8-FFAF-E62894A78905}"/>
          </ac:spMkLst>
        </pc:spChg>
        <pc:spChg chg="mod">
          <ac:chgData name="Malak Qeedan" userId="aed259efaa37acd1" providerId="LiveId" clId="{60825938-C3B1-4854-8D77-83B3B11E9B7F}" dt="2024-03-06T23:56:52.211" v="2594" actId="1076"/>
          <ac:spMkLst>
            <pc:docMk/>
            <pc:sldMk cId="2327820963" sldId="266"/>
            <ac:spMk id="19" creationId="{489BC17D-C2CE-6DB8-CB51-9F0B3E664DD1}"/>
          </ac:spMkLst>
        </pc:spChg>
        <pc:spChg chg="mod">
          <ac:chgData name="Malak Qeedan" userId="aed259efaa37acd1" providerId="LiveId" clId="{60825938-C3B1-4854-8D77-83B3B11E9B7F}" dt="2024-03-06T23:56:46.317" v="2593" actId="27636"/>
          <ac:spMkLst>
            <pc:docMk/>
            <pc:sldMk cId="2327820963" sldId="266"/>
            <ac:spMk id="22" creationId="{D62F7B43-B44E-0040-FE58-8D01107293FD}"/>
          </ac:spMkLst>
        </pc:spChg>
        <pc:spChg chg="mod">
          <ac:chgData name="Malak Qeedan" userId="aed259efaa37acd1" providerId="LiveId" clId="{60825938-C3B1-4854-8D77-83B3B11E9B7F}" dt="2024-03-06T23:54:20.725" v="2546"/>
          <ac:spMkLst>
            <pc:docMk/>
            <pc:sldMk cId="2327820963" sldId="266"/>
            <ac:spMk id="24" creationId="{D610D8D9-37E6-C81E-CAF1-4701E2139F08}"/>
          </ac:spMkLst>
        </pc:spChg>
        <pc:spChg chg="mod">
          <ac:chgData name="Malak Qeedan" userId="aed259efaa37acd1" providerId="LiveId" clId="{60825938-C3B1-4854-8D77-83B3B11E9B7F}" dt="2024-03-06T23:55:23.632" v="2568" actId="14100"/>
          <ac:spMkLst>
            <pc:docMk/>
            <pc:sldMk cId="2327820963" sldId="266"/>
            <ac:spMk id="28" creationId="{CBB47D10-CC4B-7438-D8A1-B58BB38FBEF3}"/>
          </ac:spMkLst>
        </pc:spChg>
        <pc:spChg chg="mod">
          <ac:chgData name="Malak Qeedan" userId="aed259efaa37acd1" providerId="LiveId" clId="{60825938-C3B1-4854-8D77-83B3B11E9B7F}" dt="2024-03-06T23:57:32.934" v="2606" actId="14100"/>
          <ac:spMkLst>
            <pc:docMk/>
            <pc:sldMk cId="2327820963" sldId="266"/>
            <ac:spMk id="30" creationId="{807F4E40-F51F-1AD5-5486-D149E6891ABE}"/>
          </ac:spMkLst>
        </pc:spChg>
        <pc:spChg chg="mod">
          <ac:chgData name="Malak Qeedan" userId="aed259efaa37acd1" providerId="LiveId" clId="{60825938-C3B1-4854-8D77-83B3B11E9B7F}" dt="2024-03-06T23:57:47.252" v="2621" actId="14100"/>
          <ac:spMkLst>
            <pc:docMk/>
            <pc:sldMk cId="2327820963" sldId="266"/>
            <ac:spMk id="31" creationId="{B9708390-5456-348D-1FDF-E5773D88CCC0}"/>
          </ac:spMkLst>
        </pc:spChg>
        <pc:spChg chg="mod">
          <ac:chgData name="Malak Qeedan" userId="aed259efaa37acd1" providerId="LiveId" clId="{60825938-C3B1-4854-8D77-83B3B11E9B7F}" dt="2024-03-06T23:58:11.648" v="2626" actId="14100"/>
          <ac:spMkLst>
            <pc:docMk/>
            <pc:sldMk cId="2327820963" sldId="266"/>
            <ac:spMk id="33" creationId="{71B62B88-4C3A-D7AB-6133-93FCF722D60A}"/>
          </ac:spMkLst>
        </pc:spChg>
        <pc:spChg chg="mod">
          <ac:chgData name="Malak Qeedan" userId="aed259efaa37acd1" providerId="LiveId" clId="{60825938-C3B1-4854-8D77-83B3B11E9B7F}" dt="2024-03-06T23:59:12.127" v="2689" actId="27636"/>
          <ac:spMkLst>
            <pc:docMk/>
            <pc:sldMk cId="2327820963" sldId="266"/>
            <ac:spMk id="34" creationId="{EDCA7E78-9C21-9C01-A659-D87536393D3E}"/>
          </ac:spMkLst>
        </pc:spChg>
        <pc:grpChg chg="add mod">
          <ac:chgData name="Malak Qeedan" userId="aed259efaa37acd1" providerId="LiveId" clId="{60825938-C3B1-4854-8D77-83B3B11E9B7F}" dt="2024-03-06T22:59:52.642" v="2172" actId="1076"/>
          <ac:grpSpMkLst>
            <pc:docMk/>
            <pc:sldMk cId="2327820963" sldId="266"/>
            <ac:grpSpMk id="3" creationId="{5AD4A101-78C1-9356-F96F-C524141FEA92}"/>
          </ac:grpSpMkLst>
        </pc:grpChg>
        <pc:grpChg chg="add del mod">
          <ac:chgData name="Malak Qeedan" userId="aed259efaa37acd1" providerId="LiveId" clId="{60825938-C3B1-4854-8D77-83B3B11E9B7F}" dt="2024-03-06T22:59:40.544" v="2169" actId="478"/>
          <ac:grpSpMkLst>
            <pc:docMk/>
            <pc:sldMk cId="2327820963" sldId="266"/>
            <ac:grpSpMk id="7" creationId="{ED2878CA-4A6C-0565-C312-721F9F69E0B2}"/>
          </ac:grpSpMkLst>
        </pc:grpChg>
        <pc:grpChg chg="mod">
          <ac:chgData name="Malak Qeedan" userId="aed259efaa37acd1" providerId="LiveId" clId="{60825938-C3B1-4854-8D77-83B3B11E9B7F}" dt="2024-03-06T23:55:26.146" v="2570" actId="14100"/>
          <ac:grpSpMkLst>
            <pc:docMk/>
            <pc:sldMk cId="2327820963" sldId="266"/>
            <ac:grpSpMk id="10" creationId="{A0A4BC02-76AA-557B-C43F-5DB2D4AADC20}"/>
          </ac:grpSpMkLst>
        </pc:grpChg>
        <pc:grpChg chg="add mod">
          <ac:chgData name="Malak Qeedan" userId="aed259efaa37acd1" providerId="LiveId" clId="{60825938-C3B1-4854-8D77-83B3B11E9B7F}" dt="2024-03-06T23:10:47.084" v="2532" actId="164"/>
          <ac:grpSpMkLst>
            <pc:docMk/>
            <pc:sldMk cId="2327820963" sldId="266"/>
            <ac:grpSpMk id="14" creationId="{F6725D0F-1C65-6CD7-5EF8-AD9A999660AC}"/>
          </ac:grpSpMkLst>
        </pc:grpChg>
        <pc:grpChg chg="add mod">
          <ac:chgData name="Malak Qeedan" userId="aed259efaa37acd1" providerId="LiveId" clId="{60825938-C3B1-4854-8D77-83B3B11E9B7F}" dt="2024-03-06T23:54:37.410" v="2557" actId="14100"/>
          <ac:grpSpMkLst>
            <pc:docMk/>
            <pc:sldMk cId="2327820963" sldId="266"/>
            <ac:grpSpMk id="23" creationId="{E9B75274-6E4F-F8C8-C1F7-941FE68106D3}"/>
          </ac:grpSpMkLst>
        </pc:grpChg>
        <pc:grpChg chg="del">
          <ac:chgData name="Malak Qeedan" userId="aed259efaa37acd1" providerId="LiveId" clId="{60825938-C3B1-4854-8D77-83B3B11E9B7F}" dt="2024-03-06T23:54:18.230" v="2545" actId="478"/>
          <ac:grpSpMkLst>
            <pc:docMk/>
            <pc:sldMk cId="2327820963" sldId="266"/>
            <ac:grpSpMk id="25" creationId="{85D21339-0535-8FF4-30E5-433AF55B9FF5}"/>
          </ac:grpSpMkLst>
        </pc:grpChg>
        <pc:grpChg chg="add mod">
          <ac:chgData name="Malak Qeedan" userId="aed259efaa37acd1" providerId="LiveId" clId="{60825938-C3B1-4854-8D77-83B3B11E9B7F}" dt="2024-03-06T23:57:24.148" v="2605" actId="1076"/>
          <ac:grpSpMkLst>
            <pc:docMk/>
            <pc:sldMk cId="2327820963" sldId="266"/>
            <ac:grpSpMk id="29" creationId="{1F417488-DE13-7D4D-8DF3-BB83D150ADEF}"/>
          </ac:grpSpMkLst>
        </pc:grpChg>
        <pc:grpChg chg="add mod">
          <ac:chgData name="Malak Qeedan" userId="aed259efaa37acd1" providerId="LiveId" clId="{60825938-C3B1-4854-8D77-83B3B11E9B7F}" dt="2024-03-06T23:58:19.821" v="2632" actId="1037"/>
          <ac:grpSpMkLst>
            <pc:docMk/>
            <pc:sldMk cId="2327820963" sldId="266"/>
            <ac:grpSpMk id="32" creationId="{C76DF79F-AD2D-C26C-B1C5-FB387F055B6C}"/>
          </ac:grpSpMkLst>
        </pc:grpChg>
        <pc:picChg chg="del">
          <ac:chgData name="Malak Qeedan" userId="aed259efaa37acd1" providerId="LiveId" clId="{60825938-C3B1-4854-8D77-83B3B11E9B7F}" dt="2024-03-06T22:53:47.310" v="2123" actId="478"/>
          <ac:picMkLst>
            <pc:docMk/>
            <pc:sldMk cId="2327820963" sldId="266"/>
            <ac:picMk id="4" creationId="{1B69E841-7661-4790-91BE-B680987162CB}"/>
          </ac:picMkLst>
        </pc:picChg>
        <pc:picChg chg="mod modCrop">
          <ac:chgData name="Malak Qeedan" userId="aed259efaa37acd1" providerId="LiveId" clId="{60825938-C3B1-4854-8D77-83B3B11E9B7F}" dt="2024-03-06T22:59:36.500" v="2168" actId="732"/>
          <ac:picMkLst>
            <pc:docMk/>
            <pc:sldMk cId="2327820963" sldId="266"/>
            <ac:picMk id="5" creationId="{0F98DA42-F694-397E-19B7-8E2E36225398}"/>
          </ac:picMkLst>
        </pc:picChg>
        <pc:picChg chg="mod">
          <ac:chgData name="Malak Qeedan" userId="aed259efaa37acd1" providerId="LiveId" clId="{60825938-C3B1-4854-8D77-83B3B11E9B7F}" dt="2024-03-06T22:55:36.583" v="2163"/>
          <ac:picMkLst>
            <pc:docMk/>
            <pc:sldMk cId="2327820963" sldId="266"/>
            <ac:picMk id="6" creationId="{B9A8BFCD-B691-BEE4-0790-E27D33E46873}"/>
          </ac:picMkLst>
        </pc:picChg>
        <pc:picChg chg="mod">
          <ac:chgData name="Malak Qeedan" userId="aed259efaa37acd1" providerId="LiveId" clId="{60825938-C3B1-4854-8D77-83B3B11E9B7F}" dt="2024-03-06T22:58:55.756" v="2166"/>
          <ac:picMkLst>
            <pc:docMk/>
            <pc:sldMk cId="2327820963" sldId="266"/>
            <ac:picMk id="8" creationId="{9F926E0B-34E6-9723-C0D8-720DEADCD925}"/>
          </ac:picMkLst>
        </pc:picChg>
        <pc:picChg chg="mod">
          <ac:chgData name="Malak Qeedan" userId="aed259efaa37acd1" providerId="LiveId" clId="{60825938-C3B1-4854-8D77-83B3B11E9B7F}" dt="2024-03-06T22:58:55.756" v="2166"/>
          <ac:picMkLst>
            <pc:docMk/>
            <pc:sldMk cId="2327820963" sldId="266"/>
            <ac:picMk id="10" creationId="{581F6DF7-B921-4C11-29E0-8344DFFA95FD}"/>
          </ac:picMkLst>
        </pc:picChg>
      </pc:sldChg>
      <pc:sldChg chg="delSp modSp add del mod delAnim">
        <pc:chgData name="Malak Qeedan" userId="aed259efaa37acd1" providerId="LiveId" clId="{60825938-C3B1-4854-8D77-83B3B11E9B7F}" dt="2024-03-06T23:04:23.314" v="2266" actId="47"/>
        <pc:sldMkLst>
          <pc:docMk/>
          <pc:sldMk cId="817632973" sldId="267"/>
        </pc:sldMkLst>
        <pc:spChg chg="mod">
          <ac:chgData name="Malak Qeedan" userId="aed259efaa37acd1" providerId="LiveId" clId="{60825938-C3B1-4854-8D77-83B3B11E9B7F}" dt="2024-03-06T23:04:17.101" v="2264" actId="1076"/>
          <ac:spMkLst>
            <pc:docMk/>
            <pc:sldMk cId="817632973" sldId="267"/>
            <ac:spMk id="2" creationId="{C9DD18D8-86A4-7875-266B-937DDA00CA64}"/>
          </ac:spMkLst>
        </pc:spChg>
        <pc:spChg chg="del">
          <ac:chgData name="Malak Qeedan" userId="aed259efaa37acd1" providerId="LiveId" clId="{60825938-C3B1-4854-8D77-83B3B11E9B7F}" dt="2024-03-06T23:04:13.045" v="2262" actId="478"/>
          <ac:spMkLst>
            <pc:docMk/>
            <pc:sldMk cId="817632973" sldId="267"/>
            <ac:spMk id="12" creationId="{ED0A3A2F-1C61-BC54-5240-8331ECF2E2F9}"/>
          </ac:spMkLst>
        </pc:spChg>
        <pc:spChg chg="del mod">
          <ac:chgData name="Malak Qeedan" userId="aed259efaa37acd1" providerId="LiveId" clId="{60825938-C3B1-4854-8D77-83B3B11E9B7F}" dt="2024-03-06T23:04:14.068" v="2263" actId="478"/>
          <ac:spMkLst>
            <pc:docMk/>
            <pc:sldMk cId="817632973" sldId="267"/>
            <ac:spMk id="13" creationId="{B2DCD00C-4A46-464E-1BCE-8D81C70AA6E1}"/>
          </ac:spMkLst>
        </pc:spChg>
        <pc:grpChg chg="del">
          <ac:chgData name="Malak Qeedan" userId="aed259efaa37acd1" providerId="LiveId" clId="{60825938-C3B1-4854-8D77-83B3B11E9B7F}" dt="2024-03-06T23:04:11.478" v="2260" actId="478"/>
          <ac:grpSpMkLst>
            <pc:docMk/>
            <pc:sldMk cId="817632973" sldId="267"/>
            <ac:grpSpMk id="3" creationId="{0D56AA59-6B87-6EDA-D888-AEA94A190C6C}"/>
          </ac:grpSpMkLst>
        </pc:grp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40988911" sldId="268"/>
        </pc:sldMkLst>
      </pc:sldChg>
      <pc:sldChg chg="addSp delSp modSp add mod ord modAnim modNotesTx">
        <pc:chgData name="Malak Qeedan" userId="aed259efaa37acd1" providerId="LiveId" clId="{60825938-C3B1-4854-8D77-83B3B11E9B7F}" dt="2024-03-07T05:34:55.389" v="2786"/>
        <pc:sldMkLst>
          <pc:docMk/>
          <pc:sldMk cId="1195384524" sldId="268"/>
        </pc:sldMkLst>
        <pc:spChg chg="mod">
          <ac:chgData name="Malak Qeedan" userId="aed259efaa37acd1" providerId="LiveId" clId="{60825938-C3B1-4854-8D77-83B3B11E9B7F}" dt="2024-03-06T23:05:18.693" v="2311" actId="14100"/>
          <ac:spMkLst>
            <pc:docMk/>
            <pc:sldMk cId="1195384524" sldId="268"/>
            <ac:spMk id="2" creationId="{4D2CD955-D57C-C56E-9CDF-6FDFE5F25743}"/>
          </ac:spMkLst>
        </pc:spChg>
        <pc:spChg chg="add mod">
          <ac:chgData name="Malak Qeedan" userId="aed259efaa37acd1" providerId="LiveId" clId="{60825938-C3B1-4854-8D77-83B3B11E9B7F}" dt="2024-03-06T23:07:49.133" v="2366" actId="1076"/>
          <ac:spMkLst>
            <pc:docMk/>
            <pc:sldMk cId="1195384524" sldId="268"/>
            <ac:spMk id="3" creationId="{E7D8BE82-054D-6E57-282A-8F80C9563A3B}"/>
          </ac:spMkLst>
        </pc:spChg>
        <pc:spChg chg="add mod">
          <ac:chgData name="Malak Qeedan" userId="aed259efaa37acd1" providerId="LiveId" clId="{60825938-C3B1-4854-8D77-83B3B11E9B7F}" dt="2024-03-06T23:08:05.791" v="2386" actId="27636"/>
          <ac:spMkLst>
            <pc:docMk/>
            <pc:sldMk cId="1195384524" sldId="268"/>
            <ac:spMk id="5" creationId="{AF4885E5-9E10-DA9A-2449-6A5477797F78}"/>
          </ac:spMkLst>
        </pc:spChg>
        <pc:spChg chg="add mod">
          <ac:chgData name="Malak Qeedan" userId="aed259efaa37acd1" providerId="LiveId" clId="{60825938-C3B1-4854-8D77-83B3B11E9B7F}" dt="2024-03-06T23:09:30.661" v="2531" actId="20577"/>
          <ac:spMkLst>
            <pc:docMk/>
            <pc:sldMk cId="1195384524" sldId="268"/>
            <ac:spMk id="6" creationId="{ADB71A63-A4FC-1101-8A74-15BCD8273642}"/>
          </ac:spMkLst>
        </pc:spChg>
        <pc:picChg chg="del">
          <ac:chgData name="Malak Qeedan" userId="aed259efaa37acd1" providerId="LiveId" clId="{60825938-C3B1-4854-8D77-83B3B11E9B7F}" dt="2024-03-06T23:04:25.703" v="2269" actId="478"/>
          <ac:picMkLst>
            <pc:docMk/>
            <pc:sldMk cId="1195384524" sldId="268"/>
            <ac:picMk id="4" creationId="{4395B8DA-8FD1-41CB-A1C6-F44DF8F8DA92}"/>
          </ac:picMkLst>
        </pc:pic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2767888764" sldId="269"/>
        </pc:sldMkLst>
      </pc:sldChg>
      <pc:sldChg chg="addSp delSp modSp mod modAnim modNotesTx">
        <pc:chgData name="Malak Qeedan" userId="aed259efaa37acd1" providerId="LiveId" clId="{60825938-C3B1-4854-8D77-83B3B11E9B7F}" dt="2024-03-07T05:57:30.873" v="2942" actId="1035"/>
        <pc:sldMkLst>
          <pc:docMk/>
          <pc:sldMk cId="2805539707" sldId="269"/>
        </pc:sldMkLst>
        <pc:spChg chg="mod">
          <ac:chgData name="Malak Qeedan" userId="aed259efaa37acd1" providerId="LiveId" clId="{60825938-C3B1-4854-8D77-83B3B11E9B7F}" dt="2024-03-07T02:53:02.758" v="2725" actId="3626"/>
          <ac:spMkLst>
            <pc:docMk/>
            <pc:sldMk cId="2805539707" sldId="269"/>
            <ac:spMk id="2" creationId="{4D2CD955-D57C-C56E-9CDF-6FDFE5F25743}"/>
          </ac:spMkLst>
        </pc:spChg>
        <pc:grpChg chg="add mod">
          <ac:chgData name="Malak Qeedan" userId="aed259efaa37acd1" providerId="LiveId" clId="{60825938-C3B1-4854-8D77-83B3B11E9B7F}" dt="2024-03-07T05:57:30.873" v="2942" actId="1035"/>
          <ac:grpSpMkLst>
            <pc:docMk/>
            <pc:sldMk cId="2805539707" sldId="269"/>
            <ac:grpSpMk id="40" creationId="{CD252251-1B06-673F-A940-24465661C76C}"/>
          </ac:grpSpMkLst>
        </pc:grpChg>
        <pc:grpChg chg="add mod">
          <ac:chgData name="Malak Qeedan" userId="aed259efaa37acd1" providerId="LiveId" clId="{60825938-C3B1-4854-8D77-83B3B11E9B7F}" dt="2024-03-07T05:57:26.825" v="2929" actId="1035"/>
          <ac:grpSpMkLst>
            <pc:docMk/>
            <pc:sldMk cId="2805539707" sldId="269"/>
            <ac:grpSpMk id="41" creationId="{F00C8740-0CCD-0F1B-D770-1E3E8C0AC319}"/>
          </ac:grpSpMkLst>
        </pc:grp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4" creationId="{8006332D-FC91-DADF-9B63-73ECA6969444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6" creationId="{3F84E87C-9B27-7712-31C3-6CA5BCF679A8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8" creationId="{00AD985C-3305-D447-DEA5-395B3152BB39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12" creationId="{AED19D74-2F81-7B4D-25A9-D6BBD4D023D6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14" creationId="{D3E5775C-8280-B57B-A2A1-E768C359F275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16" creationId="{2C7626CE-7F86-B426-A9AB-05D6A3D6B14C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18" creationId="{84EB63B3-2729-01FA-389A-E0D48F36BDF3}"/>
          </ac:picMkLst>
        </pc:picChg>
        <pc:picChg chg="add del mod">
          <ac:chgData name="Malak Qeedan" userId="aed259efaa37acd1" providerId="LiveId" clId="{60825938-C3B1-4854-8D77-83B3B11E9B7F}" dt="2024-03-07T05:55:11.237" v="2879" actId="21"/>
          <ac:picMkLst>
            <pc:docMk/>
            <pc:sldMk cId="2805539707" sldId="269"/>
            <ac:picMk id="20" creationId="{64A9650F-508B-1367-2DDA-99742BB6874D}"/>
          </ac:picMkLst>
        </pc:picChg>
        <pc:picChg chg="add mod">
          <ac:chgData name="Malak Qeedan" userId="aed259efaa37acd1" providerId="LiveId" clId="{60825938-C3B1-4854-8D77-83B3B11E9B7F}" dt="2024-03-07T05:57:22.755" v="2915" actId="164"/>
          <ac:picMkLst>
            <pc:docMk/>
            <pc:sldMk cId="2805539707" sldId="269"/>
            <ac:picMk id="22" creationId="{EA318DDE-2A1D-5831-4EEF-D8F518C163EF}"/>
          </ac:picMkLst>
        </pc:picChg>
        <pc:picChg chg="add mod">
          <ac:chgData name="Malak Qeedan" userId="aed259efaa37acd1" providerId="LiveId" clId="{60825938-C3B1-4854-8D77-83B3B11E9B7F}" dt="2024-03-07T05:56:50.305" v="2911" actId="1076"/>
          <ac:picMkLst>
            <pc:docMk/>
            <pc:sldMk cId="2805539707" sldId="269"/>
            <ac:picMk id="24" creationId="{2D88EEFA-1273-1CF4-9D8F-0E9230D73947}"/>
          </ac:picMkLst>
        </pc:picChg>
        <pc:picChg chg="add mod">
          <ac:chgData name="Malak Qeedan" userId="aed259efaa37acd1" providerId="LiveId" clId="{60825938-C3B1-4854-8D77-83B3B11E9B7F}" dt="2024-03-07T05:56:30.267" v="2903" actId="164"/>
          <ac:picMkLst>
            <pc:docMk/>
            <pc:sldMk cId="2805539707" sldId="269"/>
            <ac:picMk id="26" creationId="{D519E577-ED86-3AD6-0FA6-18AC8F0933C6}"/>
          </ac:picMkLst>
        </pc:picChg>
        <pc:picChg chg="add del mod">
          <ac:chgData name="Malak Qeedan" userId="aed259efaa37acd1" providerId="LiveId" clId="{60825938-C3B1-4854-8D77-83B3B11E9B7F}" dt="2024-03-07T05:55:11.237" v="2879" actId="21"/>
          <ac:picMkLst>
            <pc:docMk/>
            <pc:sldMk cId="2805539707" sldId="269"/>
            <ac:picMk id="28" creationId="{847473F6-E508-F429-09CA-91ED49075968}"/>
          </ac:picMkLst>
        </pc:picChg>
        <pc:picChg chg="add del mod">
          <ac:chgData name="Malak Qeedan" userId="aed259efaa37acd1" providerId="LiveId" clId="{60825938-C3B1-4854-8D77-83B3B11E9B7F}" dt="2024-03-07T05:55:11.237" v="2879" actId="21"/>
          <ac:picMkLst>
            <pc:docMk/>
            <pc:sldMk cId="2805539707" sldId="269"/>
            <ac:picMk id="30" creationId="{AFF92DE7-778E-F387-E269-4DCED7DADEB4}"/>
          </ac:picMkLst>
        </pc:picChg>
        <pc:picChg chg="add mod">
          <ac:chgData name="Malak Qeedan" userId="aed259efaa37acd1" providerId="LiveId" clId="{60825938-C3B1-4854-8D77-83B3B11E9B7F}" dt="2024-03-07T05:57:13.325" v="2914" actId="1076"/>
          <ac:picMkLst>
            <pc:docMk/>
            <pc:sldMk cId="2805539707" sldId="269"/>
            <ac:picMk id="32" creationId="{C190E137-8F92-2C7D-2C50-36020308BA63}"/>
          </ac:picMkLst>
        </pc:picChg>
        <pc:picChg chg="add mod">
          <ac:chgData name="Malak Qeedan" userId="aed259efaa37acd1" providerId="LiveId" clId="{60825938-C3B1-4854-8D77-83B3B11E9B7F}" dt="2024-03-07T05:56:55.546" v="2912" actId="1076"/>
          <ac:picMkLst>
            <pc:docMk/>
            <pc:sldMk cId="2805539707" sldId="269"/>
            <ac:picMk id="33" creationId="{64A9650F-508B-1367-2DDA-99742BB6874D}"/>
          </ac:picMkLst>
        </pc:picChg>
        <pc:picChg chg="add mod">
          <ac:chgData name="Malak Qeedan" userId="aed259efaa37acd1" providerId="LiveId" clId="{60825938-C3B1-4854-8D77-83B3B11E9B7F}" dt="2024-03-07T05:56:30.267" v="2903" actId="164"/>
          <ac:picMkLst>
            <pc:docMk/>
            <pc:sldMk cId="2805539707" sldId="269"/>
            <ac:picMk id="34" creationId="{847473F6-E508-F429-09CA-91ED49075968}"/>
          </ac:picMkLst>
        </pc:picChg>
        <pc:picChg chg="add mod">
          <ac:chgData name="Malak Qeedan" userId="aed259efaa37acd1" providerId="LiveId" clId="{60825938-C3B1-4854-8D77-83B3B11E9B7F}" dt="2024-03-07T05:56:45.114" v="2910" actId="1076"/>
          <ac:picMkLst>
            <pc:docMk/>
            <pc:sldMk cId="2805539707" sldId="269"/>
            <ac:picMk id="35" creationId="{AFF92DE7-778E-F387-E269-4DCED7DADEB4}"/>
          </ac:picMkLst>
        </pc:picChg>
        <pc:picChg chg="add mod">
          <ac:chgData name="Malak Qeedan" userId="aed259efaa37acd1" providerId="LiveId" clId="{60825938-C3B1-4854-8D77-83B3B11E9B7F}" dt="2024-03-07T05:57:13.325" v="2914" actId="1076"/>
          <ac:picMkLst>
            <pc:docMk/>
            <pc:sldMk cId="2805539707" sldId="269"/>
            <ac:picMk id="37" creationId="{D5451132-0CED-D4C3-8767-105D90406D0C}"/>
          </ac:picMkLst>
        </pc:picChg>
        <pc:picChg chg="add mod">
          <ac:chgData name="Malak Qeedan" userId="aed259efaa37acd1" providerId="LiveId" clId="{60825938-C3B1-4854-8D77-83B3B11E9B7F}" dt="2024-03-07T05:57:13.325" v="2914" actId="1076"/>
          <ac:picMkLst>
            <pc:docMk/>
            <pc:sldMk cId="2805539707" sldId="269"/>
            <ac:picMk id="39" creationId="{22170139-58B1-DF53-02FD-F8D4B5110763}"/>
          </ac:picMkLst>
        </pc:pic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3066645810" sldId="270"/>
        </pc:sldMkLst>
      </pc:sldChg>
      <pc:sldChg chg="addSp delSp modSp add del mod delAnim modAnim">
        <pc:chgData name="Malak Qeedan" userId="aed259efaa37acd1" providerId="LiveId" clId="{60825938-C3B1-4854-8D77-83B3B11E9B7F}" dt="2024-03-07T02:48:31.016" v="2719" actId="47"/>
        <pc:sldMkLst>
          <pc:docMk/>
          <pc:sldMk cId="3192131861" sldId="270"/>
        </pc:sldMkLst>
        <pc:spChg chg="del">
          <ac:chgData name="Malak Qeedan" userId="aed259efaa37acd1" providerId="LiveId" clId="{60825938-C3B1-4854-8D77-83B3B11E9B7F}" dt="2024-03-07T02:46:41.322" v="2716" actId="478"/>
          <ac:spMkLst>
            <pc:docMk/>
            <pc:sldMk cId="3192131861" sldId="270"/>
            <ac:spMk id="2" creationId="{95BF7F75-C68E-0674-F94C-65A2725D5B07}"/>
          </ac:spMkLst>
        </pc:spChg>
        <pc:spChg chg="del">
          <ac:chgData name="Malak Qeedan" userId="aed259efaa37acd1" providerId="LiveId" clId="{60825938-C3B1-4854-8D77-83B3B11E9B7F}" dt="2024-03-07T02:46:40.319" v="2715" actId="478"/>
          <ac:spMkLst>
            <pc:docMk/>
            <pc:sldMk cId="3192131861" sldId="270"/>
            <ac:spMk id="3" creationId="{B817108B-E261-854C-0D10-59D5CEB3F22A}"/>
          </ac:spMkLst>
        </pc:spChg>
        <pc:spChg chg="del">
          <ac:chgData name="Malak Qeedan" userId="aed259efaa37acd1" providerId="LiveId" clId="{60825938-C3B1-4854-8D77-83B3B11E9B7F}" dt="2024-03-07T02:46:39.114" v="2714" actId="478"/>
          <ac:spMkLst>
            <pc:docMk/>
            <pc:sldMk cId="3192131861" sldId="270"/>
            <ac:spMk id="5" creationId="{50EF60C6-BE0F-58FF-418B-2801303FFFC8}"/>
          </ac:spMkLst>
        </pc:spChg>
        <pc:spChg chg="del">
          <ac:chgData name="Malak Qeedan" userId="aed259efaa37acd1" providerId="LiveId" clId="{60825938-C3B1-4854-8D77-83B3B11E9B7F}" dt="2024-03-07T02:46:38.007" v="2713" actId="478"/>
          <ac:spMkLst>
            <pc:docMk/>
            <pc:sldMk cId="3192131861" sldId="270"/>
            <ac:spMk id="6" creationId="{DEEEFB02-DE14-FB50-F691-D781374D1DC4}"/>
          </ac:spMkLst>
        </pc:spChg>
        <pc:picChg chg="add del mod">
          <ac:chgData name="Malak Qeedan" userId="aed259efaa37acd1" providerId="LiveId" clId="{60825938-C3B1-4854-8D77-83B3B11E9B7F}" dt="2024-03-07T02:48:14.711" v="2718" actId="478"/>
          <ac:picMkLst>
            <pc:docMk/>
            <pc:sldMk cId="3192131861" sldId="270"/>
            <ac:picMk id="4" creationId="{3DF735FF-61AA-E271-E49D-2A1391193839}"/>
          </ac:picMkLst>
        </pc:picChg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2427142304" sldId="271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4289042926" sldId="272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216372258" sldId="273"/>
        </pc:sldMkLst>
      </pc:sldChg>
      <pc:sldChg chg="del">
        <pc:chgData name="Malak Qeedan" userId="aed259efaa37acd1" providerId="LiveId" clId="{60825938-C3B1-4854-8D77-83B3B11E9B7F}" dt="2024-03-06T20:35:08.799" v="6" actId="47"/>
        <pc:sldMkLst>
          <pc:docMk/>
          <pc:sldMk cId="33717652" sldId="27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21:02:0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D1DDC-6FA7-447F-89E2-B8C20DE4685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DEE6F-41A6-49E5-97C4-F7D2DDBCF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5DDD-2C7E-70AA-67F8-45726611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5596C-E27A-04BA-DB60-1A366C453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7522-5A36-545B-C316-D8D6D7A2C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DD3A9-557C-C07D-B209-E7B0BD90B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82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FF27-06A5-5B5F-B611-D2437658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360F5-29A6-71ED-2C1E-F7DFB9B2F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CE7D3-AA93-5166-4D4F-485964EC5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E2EF3-EB91-9F1F-13A9-CEB58E6D4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CB06-7F4C-7407-81A0-501178AF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D1A6A-1A5B-003E-BA8F-E605AEC12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9F78B-B344-163C-16E9-2BDCF0B20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FA379-B8E7-8166-CDD2-171087559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4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5C18-AADB-01B4-6D4C-2FFC29ECA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DA287-A02E-84BD-E7DC-5FE660E73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239C2-2131-4455-9307-3B765234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r" rtl="1">
              <a:spcBef>
                <a:spcPts val="0"/>
              </a:spcBef>
              <a:spcAft>
                <a:spcPts val="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 Estate Hub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ניתן לפרסם מודעות לנכסים, ניתן לחפש נכסים וניתן להשקיע/למכור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לקנות/לשכור נכסים.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r" rtl="1">
              <a:spcBef>
                <a:spcPts val="0"/>
              </a:spcBef>
              <a:spcAft>
                <a:spcPts val="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ניתן גם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לעקוב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אחרי מודעה ולראות מספר צפיות ומספר האנשים ששמרו את הנכס.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r" rtl="1">
              <a:spcBef>
                <a:spcPts val="0"/>
              </a:spcBef>
              <a:spcAft>
                <a:spcPts val="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המשתמש יכול </a:t>
            </a:r>
            <a:r>
              <a:rPr lang="he-I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לראות את היסטוריית החיפושים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שלו וגם מודעות שביקר בהם לאחרונה, ומוכרים שניסה ליצור קשר איתם.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ניתן </a:t>
            </a:r>
            <a:r>
              <a:rPr lang="he-I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ליצור קשר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עם מוכר ישירות בלחיצה באפליקציה באמצעות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ווצאפ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או שיחה טלפונית, בנוסף לכך אפשר לנווט עד לכתובת של הנכס במפות גוגל.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B2637-7292-17CA-45ED-71D27696C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3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7901-3A34-F8F4-E826-E52FB7E6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9022D-E31D-80BE-E60B-0B074DF30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FAFF9-DE79-A4A5-F06D-FACF3795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903F-29BA-C521-AF63-74B67E183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EF41A-EAF0-B419-1538-61249995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1D6C3-EF21-BF95-0548-A402E9DFA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1A789-3E96-EC18-284F-D91EB1869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F3B2C-FF15-0A49-48AD-AAC35D195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6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120D-D27F-9098-E007-807D2439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82EE8-82C7-7910-34F7-D134B1F53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05544-5668-7100-0B48-92D015F6E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978F-9391-E498-ECC3-9176238EE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5DDD-2C7E-70AA-67F8-45726611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5596C-E27A-04BA-DB60-1A366C453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7522-5A36-545B-C316-D8D6D7A2C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DD3A9-557C-C07D-B209-E7B0BD90B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DEE6F-41A6-49E5-97C4-F7D2DDBCF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2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0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3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4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42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7,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20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7,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1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7, 2024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8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hyperlink" Target="file:///C:\Users\malak\OneDrive\Desktop\Real-Estate%20Hub.mp4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hyperlink" Target="file:///C:\Users\malak\Downloads\Real%20Estate%20Hub.mp4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6AFF6-7F11-30F5-4866-B7FDF5E2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609601"/>
            <a:ext cx="4765343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0" i="0">
                <a:effectLst/>
              </a:rPr>
              <a:t>Real-Estate hub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231E8E5-2215-32DA-470A-50E4A409829B}"/>
              </a:ext>
            </a:extLst>
          </p:cNvPr>
          <p:cNvSpPr txBox="1">
            <a:spLocks/>
          </p:cNvSpPr>
          <p:nvPr/>
        </p:nvSpPr>
        <p:spPr>
          <a:xfrm>
            <a:off x="297844" y="4900705"/>
            <a:ext cx="3875963" cy="181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spc="50"/>
              <a:t>Developed By</a:t>
            </a:r>
          </a:p>
          <a:p>
            <a:pPr algn="l"/>
            <a:r>
              <a:rPr lang="en-US" spc="50"/>
              <a:t>Malak </a:t>
            </a:r>
            <a:r>
              <a:rPr lang="en-US" spc="50">
                <a:solidFill>
                  <a:schemeClr val="tx1"/>
                </a:solidFill>
              </a:rPr>
              <a:t>Qeedan</a:t>
            </a:r>
            <a:r>
              <a:rPr lang="en-US" spc="50"/>
              <a:t> - 206770414</a:t>
            </a:r>
          </a:p>
          <a:p>
            <a:pPr algn="l"/>
            <a:r>
              <a:rPr lang="en-US" spc="50"/>
              <a:t>Lara Abu Hamad - 322782376</a:t>
            </a:r>
          </a:p>
          <a:p>
            <a:pPr algn="l"/>
            <a:r>
              <a:rPr lang="en-US" spc="50"/>
              <a:t>Marwan </a:t>
            </a:r>
            <a:r>
              <a:rPr lang="en-US" spc="50" err="1"/>
              <a:t>Hresh</a:t>
            </a:r>
            <a:r>
              <a:rPr lang="en-US" spc="50"/>
              <a:t> - 206467292</a:t>
            </a:r>
          </a:p>
        </p:txBody>
      </p:sp>
      <p:pic>
        <p:nvPicPr>
          <p:cNvPr id="15" name="Picture 14" descr="A logo for a company&#10;&#10;Description automatically generated">
            <a:extLst>
              <a:ext uri="{FF2B5EF4-FFF2-40B4-BE49-F238E27FC236}">
                <a16:creationId xmlns:a16="http://schemas.microsoft.com/office/drawing/2014/main" id="{AF220189-E710-6019-3EDF-20B9DBB09B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4" r="20813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3779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BE4FF-7175-3195-A7C9-7827CBC0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E143C-E3AB-7F64-A074-558252424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44C9-ECDD-E8E1-DD31-1ED0E9DE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CD955-D57C-C56E-9CDF-6FDFE5F25743}"/>
              </a:ext>
            </a:extLst>
          </p:cNvPr>
          <p:cNvSpPr txBox="1">
            <a:spLocks/>
          </p:cNvSpPr>
          <p:nvPr/>
        </p:nvSpPr>
        <p:spPr>
          <a:xfrm>
            <a:off x="4546484" y="3040818"/>
            <a:ext cx="3099031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/>
                <a:ea typeface="Batang"/>
                <a:cs typeface="Arial"/>
                <a:hlinkClick r:id="rId3" action="ppaction://hlinkfile"/>
              </a:rPr>
              <a:t>Thank you</a:t>
            </a:r>
            <a:r>
              <a:rPr lang="en-US" sz="2400">
                <a:latin typeface="Arial"/>
                <a:ea typeface="Batang"/>
                <a:cs typeface="Arial"/>
                <a:hlinkClick r:id="rId4" action="ppaction://hlinkfile"/>
              </a:rPr>
              <a:t> </a:t>
            </a:r>
            <a:endParaRPr lang="en-US" sz="24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0C8740-0CCD-0F1B-D770-1E3E8C0AC319}"/>
              </a:ext>
            </a:extLst>
          </p:cNvPr>
          <p:cNvGrpSpPr/>
          <p:nvPr/>
        </p:nvGrpSpPr>
        <p:grpSpPr>
          <a:xfrm>
            <a:off x="471342" y="253993"/>
            <a:ext cx="11115490" cy="2563656"/>
            <a:chOff x="471342" y="-7"/>
            <a:chExt cx="11115490" cy="2563656"/>
          </a:xfrm>
        </p:grpSpPr>
        <p:pic>
          <p:nvPicPr>
            <p:cNvPr id="4" name="Picture 3" descr="A logo with a building in the middle&#10;&#10;Description automatically generated">
              <a:extLst>
                <a:ext uri="{FF2B5EF4-FFF2-40B4-BE49-F238E27FC236}">
                  <a16:creationId xmlns:a16="http://schemas.microsoft.com/office/drawing/2014/main" id="{8006332D-FC91-DADF-9B63-73ECA6969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42" y="-5"/>
              <a:ext cx="1183223" cy="2563650"/>
            </a:xfrm>
            <a:prstGeom prst="rect">
              <a:avLst/>
            </a:prstGeom>
          </p:spPr>
        </p:pic>
        <p:pic>
          <p:nvPicPr>
            <p:cNvPr id="6" name="Picture 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3F84E87C-9B27-7712-31C3-6CA5BCF6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238" y="-5"/>
              <a:ext cx="1183223" cy="2563650"/>
            </a:xfrm>
            <a:prstGeom prst="rect">
              <a:avLst/>
            </a:prstGeom>
          </p:spPr>
        </p:pic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0AD985C-3305-D447-DEA5-395B3152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134" y="-5"/>
              <a:ext cx="1183223" cy="2563650"/>
            </a:xfrm>
            <a:prstGeom prst="rect">
              <a:avLst/>
            </a:prstGeom>
          </p:spPr>
        </p:pic>
        <p:pic>
          <p:nvPicPr>
            <p:cNvPr id="12" name="Picture 11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ED19D74-2F81-7B4D-25A9-D6BBD4D0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030" y="-5"/>
              <a:ext cx="1183224" cy="2563652"/>
            </a:xfrm>
            <a:prstGeom prst="rect">
              <a:avLst/>
            </a:prstGeom>
          </p:spPr>
        </p:pic>
        <p:pic>
          <p:nvPicPr>
            <p:cNvPr id="14" name="Picture 13" descr="A collage of a house&#10;&#10;Description automatically generated">
              <a:extLst>
                <a:ext uri="{FF2B5EF4-FFF2-40B4-BE49-F238E27FC236}">
                  <a16:creationId xmlns:a16="http://schemas.microsoft.com/office/drawing/2014/main" id="{D3E5775C-8280-B57B-A2A1-E768C359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926" y="-7"/>
              <a:ext cx="1183224" cy="2563652"/>
            </a:xfrm>
            <a:prstGeom prst="rect">
              <a:avLst/>
            </a:prstGeom>
          </p:spPr>
        </p:pic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7626CE-7F86-B426-A9AB-05D6A3D6B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822" y="-7"/>
              <a:ext cx="1183223" cy="2563650"/>
            </a:xfrm>
            <a:prstGeom prst="rect">
              <a:avLst/>
            </a:prstGeom>
          </p:spPr>
        </p:pic>
        <p:pic>
          <p:nvPicPr>
            <p:cNvPr id="18" name="Picture 17" descr="A building with windows and balconies&#10;&#10;Description automatically generated">
              <a:extLst>
                <a:ext uri="{FF2B5EF4-FFF2-40B4-BE49-F238E27FC236}">
                  <a16:creationId xmlns:a16="http://schemas.microsoft.com/office/drawing/2014/main" id="{84EB63B3-2729-01FA-389A-E0D48F36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715" y="-7"/>
              <a:ext cx="1183222" cy="2563648"/>
            </a:xfrm>
            <a:prstGeom prst="rect">
              <a:avLst/>
            </a:prstGeom>
          </p:spPr>
        </p:pic>
        <p:pic>
          <p:nvPicPr>
            <p:cNvPr id="22" name="Picture 21" descr="A screenshot of a phone&#10;&#10;Description automatically generated">
              <a:extLst>
                <a:ext uri="{FF2B5EF4-FFF2-40B4-BE49-F238E27FC236}">
                  <a16:creationId xmlns:a16="http://schemas.microsoft.com/office/drawing/2014/main" id="{EA318DDE-2A1D-5831-4EEF-D8F518C1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607" y="-5"/>
              <a:ext cx="1183225" cy="256365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D252251-1B06-673F-A940-24465661C76C}"/>
              </a:ext>
            </a:extLst>
          </p:cNvPr>
          <p:cNvGrpSpPr/>
          <p:nvPr/>
        </p:nvGrpSpPr>
        <p:grpSpPr>
          <a:xfrm>
            <a:off x="471342" y="4101264"/>
            <a:ext cx="11115490" cy="2594216"/>
            <a:chOff x="471342" y="4284144"/>
            <a:chExt cx="11115490" cy="2594216"/>
          </a:xfrm>
        </p:grpSpPr>
        <p:pic>
          <p:nvPicPr>
            <p:cNvPr id="24" name="Picture 2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D88EEFA-1273-1CF4-9D8F-0E9230D7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029" y="4294344"/>
              <a:ext cx="1183225" cy="2563655"/>
            </a:xfrm>
            <a:prstGeom prst="rect">
              <a:avLst/>
            </a:prstGeom>
          </p:spPr>
        </p:pic>
        <p:pic>
          <p:nvPicPr>
            <p:cNvPr id="26" name="Picture 25" descr="A screenshot of a chat&#10;&#10;Description automatically generated">
              <a:extLst>
                <a:ext uri="{FF2B5EF4-FFF2-40B4-BE49-F238E27FC236}">
                  <a16:creationId xmlns:a16="http://schemas.microsoft.com/office/drawing/2014/main" id="{D519E577-ED86-3AD6-0FA6-18AC8F09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926" y="4284144"/>
              <a:ext cx="1183224" cy="2563652"/>
            </a:xfrm>
            <a:prstGeom prst="rect">
              <a:avLst/>
            </a:prstGeom>
          </p:spPr>
        </p:pic>
        <p:pic>
          <p:nvPicPr>
            <p:cNvPr id="32" name="Picture 31" descr="A screenshot of a house&#10;&#10;Description automatically generated">
              <a:extLst>
                <a:ext uri="{FF2B5EF4-FFF2-40B4-BE49-F238E27FC236}">
                  <a16:creationId xmlns:a16="http://schemas.microsoft.com/office/drawing/2014/main" id="{C190E137-8F92-2C7D-2C50-36020308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896" y="4294344"/>
              <a:ext cx="1183222" cy="2563647"/>
            </a:xfrm>
            <a:prstGeom prst="rect">
              <a:avLst/>
            </a:prstGeom>
          </p:spPr>
        </p:pic>
        <p:pic>
          <p:nvPicPr>
            <p:cNvPr id="33" name="Picture 32" descr="A screenshot of a house&#10;&#10;Description automatically generated">
              <a:extLst>
                <a:ext uri="{FF2B5EF4-FFF2-40B4-BE49-F238E27FC236}">
                  <a16:creationId xmlns:a16="http://schemas.microsoft.com/office/drawing/2014/main" id="{64A9650F-508B-1367-2DDA-99742BB6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42" y="4294344"/>
              <a:ext cx="1189301" cy="2576819"/>
            </a:xfrm>
            <a:prstGeom prst="rect">
              <a:avLst/>
            </a:prstGeom>
          </p:spPr>
        </p:pic>
        <p:pic>
          <p:nvPicPr>
            <p:cNvPr id="34" name="Picture 33" descr="A screenshot of a chat&#10;&#10;Description automatically generated">
              <a:extLst>
                <a:ext uri="{FF2B5EF4-FFF2-40B4-BE49-F238E27FC236}">
                  <a16:creationId xmlns:a16="http://schemas.microsoft.com/office/drawing/2014/main" id="{847473F6-E508-F429-09CA-91ED4907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314" y="4286661"/>
              <a:ext cx="1183225" cy="2563655"/>
            </a:xfrm>
            <a:prstGeom prst="rect">
              <a:avLst/>
            </a:prstGeom>
          </p:spPr>
        </p:pic>
        <p:pic>
          <p:nvPicPr>
            <p:cNvPr id="35" name="Picture 34" descr="A screenshot of a phone&#10;&#10;Description automatically generated">
              <a:extLst>
                <a:ext uri="{FF2B5EF4-FFF2-40B4-BE49-F238E27FC236}">
                  <a16:creationId xmlns:a16="http://schemas.microsoft.com/office/drawing/2014/main" id="{AFF92DE7-778E-F387-E269-4DCED7DA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178" y="4294356"/>
              <a:ext cx="1183226" cy="2563656"/>
            </a:xfrm>
            <a:prstGeom prst="rect">
              <a:avLst/>
            </a:prstGeom>
          </p:spPr>
        </p:pic>
        <p:pic>
          <p:nvPicPr>
            <p:cNvPr id="37" name="Picture 36" descr="A screenshot of a phone&#10;&#10;Description automatically generated">
              <a:extLst>
                <a:ext uri="{FF2B5EF4-FFF2-40B4-BE49-F238E27FC236}">
                  <a16:creationId xmlns:a16="http://schemas.microsoft.com/office/drawing/2014/main" id="{D5451132-0CED-D4C3-8767-105D90406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4716" y="4294344"/>
              <a:ext cx="1183221" cy="2563645"/>
            </a:xfrm>
            <a:prstGeom prst="rect">
              <a:avLst/>
            </a:prstGeom>
          </p:spPr>
        </p:pic>
        <p:pic>
          <p:nvPicPr>
            <p:cNvPr id="39" name="Picture 38" descr="A screenshot of a phone&#10;&#10;Description automatically generated">
              <a:extLst>
                <a:ext uri="{FF2B5EF4-FFF2-40B4-BE49-F238E27FC236}">
                  <a16:creationId xmlns:a16="http://schemas.microsoft.com/office/drawing/2014/main" id="{22170139-58B1-DF53-02FD-F8D4B5110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7531" y="4301541"/>
              <a:ext cx="1189301" cy="2576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53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729470-9D6A-07B3-FECA-8A272A227F56}"/>
              </a:ext>
            </a:extLst>
          </p:cNvPr>
          <p:cNvSpPr txBox="1">
            <a:spLocks/>
          </p:cNvSpPr>
          <p:nvPr/>
        </p:nvSpPr>
        <p:spPr>
          <a:xfrm>
            <a:off x="452905" y="264160"/>
            <a:ext cx="5748604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 panose="020B0604020202020204" pitchFamily="34" charset="0"/>
              </a:rPr>
              <a:t>about Real-estate hub</a:t>
            </a:r>
            <a:endParaRPr lang="en-US" sz="240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C24695E6-765E-45C2-A621-46783060DCB9}"/>
              </a:ext>
            </a:extLst>
          </p:cNvPr>
          <p:cNvSpPr txBox="1">
            <a:spLocks/>
          </p:cNvSpPr>
          <p:nvPr/>
        </p:nvSpPr>
        <p:spPr>
          <a:xfrm>
            <a:off x="1006504" y="1181493"/>
            <a:ext cx="10503506" cy="2238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pc="50"/>
              <a:t>Real-Estate Hub is an Android application designed to </a:t>
            </a:r>
            <a:r>
              <a:rPr lang="en-US" b="1" spc="50"/>
              <a:t>invest</a:t>
            </a:r>
            <a:r>
              <a:rPr lang="en-US" spc="50"/>
              <a:t>, </a:t>
            </a:r>
            <a:r>
              <a:rPr lang="en-US" b="1" spc="50"/>
              <a:t>purchase</a:t>
            </a:r>
            <a:r>
              <a:rPr lang="en-US" spc="50"/>
              <a:t>, </a:t>
            </a:r>
            <a:r>
              <a:rPr lang="en-US" b="1" spc="50"/>
              <a:t>rent</a:t>
            </a:r>
            <a:r>
              <a:rPr lang="en-US" spc="50"/>
              <a:t> and </a:t>
            </a:r>
            <a:r>
              <a:rPr lang="en-US" b="1" spc="50"/>
              <a:t>post</a:t>
            </a:r>
            <a:r>
              <a:rPr lang="en-US" spc="50"/>
              <a:t> real estate properties. </a:t>
            </a:r>
          </a:p>
          <a:p>
            <a:pPr algn="l"/>
            <a:r>
              <a:rPr lang="en-US" spc="50"/>
              <a:t>It is designed to simplify and elevate your real estate experience. </a:t>
            </a:r>
          </a:p>
          <a:p>
            <a:pPr algn="l"/>
            <a:r>
              <a:rPr lang="en-US" spc="50"/>
              <a:t>Whether you're a first-time homebuyer, seasoned investor, or property owner, </a:t>
            </a:r>
            <a:r>
              <a:rPr lang="en-US" b="1" spc="50"/>
              <a:t>Real-Estate Hub </a:t>
            </a:r>
            <a:r>
              <a:rPr lang="en-US" spc="50"/>
              <a:t>caters to all your needs with unmatched convenience and reliability. </a:t>
            </a:r>
          </a:p>
          <a:p>
            <a:pPr algn="l"/>
            <a:r>
              <a:rPr lang="en-US" spc="50"/>
              <a:t>Discover your dream property or find the perfect buyer/renter around the world!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8DABDEC-F99C-50F1-E586-475D1CA0D5CA}"/>
              </a:ext>
            </a:extLst>
          </p:cNvPr>
          <p:cNvSpPr txBox="1">
            <a:spLocks/>
          </p:cNvSpPr>
          <p:nvPr/>
        </p:nvSpPr>
        <p:spPr>
          <a:xfrm>
            <a:off x="452905" y="3654961"/>
            <a:ext cx="5748604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 panose="020B0604020202020204" pitchFamily="34" charset="0"/>
              </a:rPr>
              <a:t>Why Real-estate hub?</a:t>
            </a:r>
            <a:endParaRPr lang="en-US" sz="2400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43FEE3C-BAA6-0DC8-0650-104EB536967D}"/>
              </a:ext>
            </a:extLst>
          </p:cNvPr>
          <p:cNvSpPr txBox="1">
            <a:spLocks/>
          </p:cNvSpPr>
          <p:nvPr/>
        </p:nvSpPr>
        <p:spPr>
          <a:xfrm>
            <a:off x="1006504" y="4601603"/>
            <a:ext cx="4333592" cy="1335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Provides investments in worldwide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Efficient Property Search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In-App Advertising</a:t>
            </a:r>
            <a:endParaRPr lang="en-US" spc="50"/>
          </a:p>
        </p:txBody>
      </p:sp>
    </p:spTree>
    <p:extLst>
      <p:ext uri="{BB962C8B-B14F-4D97-AF65-F5344CB8AC3E}">
        <p14:creationId xmlns:p14="http://schemas.microsoft.com/office/powerpoint/2010/main" val="230223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64366-13EA-AE8A-2B67-55ED9570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B1C0C2-C527-94EB-2AA1-B703016F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1E9A4-571F-AC33-6716-C4DFD6DCA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A07137-74BA-52D5-53EC-B176835DB439}"/>
              </a:ext>
            </a:extLst>
          </p:cNvPr>
          <p:cNvGrpSpPr/>
          <p:nvPr/>
        </p:nvGrpSpPr>
        <p:grpSpPr>
          <a:xfrm>
            <a:off x="2403217" y="615124"/>
            <a:ext cx="7385566" cy="1786700"/>
            <a:chOff x="1335907" y="639507"/>
            <a:chExt cx="9208871" cy="2231517"/>
          </a:xfrm>
        </p:grpSpPr>
        <p:pic>
          <p:nvPicPr>
            <p:cNvPr id="7" name="Picture 6" descr="A logo for a company&#10;&#10;Description automatically generated">
              <a:extLst>
                <a:ext uri="{FF2B5EF4-FFF2-40B4-BE49-F238E27FC236}">
                  <a16:creationId xmlns:a16="http://schemas.microsoft.com/office/drawing/2014/main" id="{BA5D7248-011B-6932-092B-D0C12DB92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907" y="803909"/>
              <a:ext cx="1902714" cy="1902715"/>
            </a:xfrm>
            <a:prstGeom prst="rect">
              <a:avLst/>
            </a:prstGeom>
          </p:spPr>
        </p:pic>
        <p:pic>
          <p:nvPicPr>
            <p:cNvPr id="10" name="Picture 9" descr="A logo of a company&#10;&#10;Description automatically generated">
              <a:extLst>
                <a:ext uri="{FF2B5EF4-FFF2-40B4-BE49-F238E27FC236}">
                  <a16:creationId xmlns:a16="http://schemas.microsoft.com/office/drawing/2014/main" id="{BC064CC1-3891-174F-E11A-84672BE70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261" y="639507"/>
              <a:ext cx="2231517" cy="2231517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433542-B9E7-DF98-E65C-76B5F7D4B6FE}"/>
              </a:ext>
            </a:extLst>
          </p:cNvPr>
          <p:cNvCxnSpPr/>
          <p:nvPr/>
        </p:nvCxnSpPr>
        <p:spPr>
          <a:xfrm>
            <a:off x="6096000" y="356615"/>
            <a:ext cx="0" cy="61447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872E3F9C-682E-EC0A-36DD-3821C1BFF220}"/>
              </a:ext>
            </a:extLst>
          </p:cNvPr>
          <p:cNvSpPr txBox="1">
            <a:spLocks/>
          </p:cNvSpPr>
          <p:nvPr/>
        </p:nvSpPr>
        <p:spPr>
          <a:xfrm>
            <a:off x="646179" y="2401824"/>
            <a:ext cx="4936888" cy="295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Specialized only in investment real estate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Can invest worldwide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Better user interface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EC9C745-A43E-E753-17EA-93A739AAC4DC}"/>
              </a:ext>
            </a:extLst>
          </p:cNvPr>
          <p:cNvSpPr txBox="1">
            <a:spLocks/>
          </p:cNvSpPr>
          <p:nvPr/>
        </p:nvSpPr>
        <p:spPr>
          <a:xfrm>
            <a:off x="6477081" y="2401824"/>
            <a:ext cx="4833713" cy="295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Specialized in multiple topics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Only Israel real estate investments</a:t>
            </a:r>
          </a:p>
        </p:txBody>
      </p:sp>
    </p:spTree>
    <p:extLst>
      <p:ext uri="{BB962C8B-B14F-4D97-AF65-F5344CB8AC3E}">
        <p14:creationId xmlns:p14="http://schemas.microsoft.com/office/powerpoint/2010/main" val="159609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88716-23E9-560F-35C8-3CC8BEF38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937F07-1D45-5780-8255-4BB67497A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BADA01-D47E-5D59-B459-729B79EDD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A82F0D-B15A-436E-9EB5-F0FDB23B2151}"/>
              </a:ext>
            </a:extLst>
          </p:cNvPr>
          <p:cNvSpPr txBox="1">
            <a:spLocks/>
          </p:cNvSpPr>
          <p:nvPr/>
        </p:nvSpPr>
        <p:spPr>
          <a:xfrm>
            <a:off x="452905" y="264160"/>
            <a:ext cx="3756488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</a:rPr>
              <a:t>Roles division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456A7-12D6-3A4B-06EF-6DE7A9807414}"/>
              </a:ext>
            </a:extLst>
          </p:cNvPr>
          <p:cNvSpPr txBox="1">
            <a:spLocks/>
          </p:cNvSpPr>
          <p:nvPr/>
        </p:nvSpPr>
        <p:spPr>
          <a:xfrm>
            <a:off x="817508" y="1725477"/>
            <a:ext cx="2404664" cy="1932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Login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Search Post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App Languages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User Profile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099BBA1-072D-BD71-A5B2-D03BED2EF5EC}"/>
              </a:ext>
            </a:extLst>
          </p:cNvPr>
          <p:cNvSpPr txBox="1">
            <a:spLocks/>
          </p:cNvSpPr>
          <p:nvPr/>
        </p:nvSpPr>
        <p:spPr>
          <a:xfrm>
            <a:off x="4531683" y="1725476"/>
            <a:ext cx="3128633" cy="1932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Favorite Page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Add Post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Google Payment 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8EEC5DA-14F2-AC40-7C55-E68A5DDF1663}"/>
              </a:ext>
            </a:extLst>
          </p:cNvPr>
          <p:cNvSpPr txBox="1">
            <a:spLocks/>
          </p:cNvSpPr>
          <p:nvPr/>
        </p:nvSpPr>
        <p:spPr>
          <a:xfrm>
            <a:off x="8969827" y="1725476"/>
            <a:ext cx="2128703" cy="1932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Home Page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User History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DA32F1B-62A1-7B32-BB8C-19D625694D34}"/>
              </a:ext>
            </a:extLst>
          </p:cNvPr>
          <p:cNvSpPr txBox="1">
            <a:spLocks/>
          </p:cNvSpPr>
          <p:nvPr/>
        </p:nvSpPr>
        <p:spPr>
          <a:xfrm>
            <a:off x="4776647" y="4632506"/>
            <a:ext cx="2638703" cy="5109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Frontend | Backend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31D087B-26D2-1C24-AE40-9F31B188DDEB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rot="5400000" flipH="1" flipV="1">
            <a:off x="5608546" y="4145053"/>
            <a:ext cx="974906" cy="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1D7C31-858F-3AE8-B2F2-51B52B45F089}"/>
              </a:ext>
            </a:extLst>
          </p:cNvPr>
          <p:cNvSpPr txBox="1"/>
          <p:nvPr/>
        </p:nvSpPr>
        <p:spPr>
          <a:xfrm>
            <a:off x="2019839" y="4513458"/>
            <a:ext cx="164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Malak’s Work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A0B9F35-F9EB-5BC4-045C-95B1357682D0}"/>
              </a:ext>
            </a:extLst>
          </p:cNvPr>
          <p:cNvCxnSpPr>
            <a:cxnSpLocks/>
            <a:stCxn id="15" idx="1"/>
            <a:endCxn id="3" idx="2"/>
          </p:cNvCxnSpPr>
          <p:nvPr/>
        </p:nvCxnSpPr>
        <p:spPr>
          <a:xfrm rot="10800000">
            <a:off x="2019841" y="3657601"/>
            <a:ext cx="2756807" cy="123040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7044A7D-A270-DCF7-0887-DCFFDE1C87BD}"/>
              </a:ext>
            </a:extLst>
          </p:cNvPr>
          <p:cNvCxnSpPr>
            <a:cxnSpLocks/>
            <a:stCxn id="13" idx="2"/>
            <a:endCxn id="15" idx="3"/>
          </p:cNvCxnSpPr>
          <p:nvPr/>
        </p:nvCxnSpPr>
        <p:spPr>
          <a:xfrm rot="5400000">
            <a:off x="8109564" y="2963387"/>
            <a:ext cx="1230403" cy="261882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2F225E-EA0A-6657-8BA2-AAB7B104C11E}"/>
              </a:ext>
            </a:extLst>
          </p:cNvPr>
          <p:cNvSpPr txBox="1"/>
          <p:nvPr/>
        </p:nvSpPr>
        <p:spPr>
          <a:xfrm>
            <a:off x="8385911" y="4513458"/>
            <a:ext cx="1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Marwan’s 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2F564F-FDB9-95CE-7C9B-4197F08592C9}"/>
              </a:ext>
            </a:extLst>
          </p:cNvPr>
          <p:cNvSpPr txBox="1"/>
          <p:nvPr/>
        </p:nvSpPr>
        <p:spPr>
          <a:xfrm>
            <a:off x="5368936" y="3967565"/>
            <a:ext cx="145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chemeClr val="tx2">
                    <a:alpha val="80000"/>
                  </a:schemeClr>
                </a:solidFill>
              </a:rPr>
              <a:t>Lara’s   Work</a:t>
            </a:r>
          </a:p>
        </p:txBody>
      </p:sp>
    </p:spTree>
    <p:extLst>
      <p:ext uri="{BB962C8B-B14F-4D97-AF65-F5344CB8AC3E}">
        <p14:creationId xmlns:p14="http://schemas.microsoft.com/office/powerpoint/2010/main" val="331064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FA43F-EEDE-03F3-F08B-67558C6A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745893-9BC4-48AC-0F0C-644B1ECA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11E3B-90A6-0670-E7E0-DECA7736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26EBE-B89C-6DB7-04AE-8B28E9AF4538}"/>
              </a:ext>
            </a:extLst>
          </p:cNvPr>
          <p:cNvSpPr txBox="1">
            <a:spLocks/>
          </p:cNvSpPr>
          <p:nvPr/>
        </p:nvSpPr>
        <p:spPr>
          <a:xfrm>
            <a:off x="416329" y="264160"/>
            <a:ext cx="4058135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</a:rPr>
              <a:t>requirements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843D3B-5147-5FF0-41CD-E65580E02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13450"/>
              </p:ext>
            </p:extLst>
          </p:nvPr>
        </p:nvGraphicFramePr>
        <p:xfrm>
          <a:off x="2308098" y="1040523"/>
          <a:ext cx="757580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51">
                  <a:extLst>
                    <a:ext uri="{9D8B030D-6E8A-4147-A177-3AD203B41FA5}">
                      <a16:colId xmlns:a16="http://schemas.microsoft.com/office/drawing/2014/main" val="2467622752"/>
                    </a:ext>
                  </a:extLst>
                </a:gridCol>
                <a:gridCol w="2504801">
                  <a:extLst>
                    <a:ext uri="{9D8B030D-6E8A-4147-A177-3AD203B41FA5}">
                      <a16:colId xmlns:a16="http://schemas.microsoft.com/office/drawing/2014/main" val="222770584"/>
                    </a:ext>
                  </a:extLst>
                </a:gridCol>
                <a:gridCol w="4149852">
                  <a:extLst>
                    <a:ext uri="{9D8B030D-6E8A-4147-A177-3AD203B41FA5}">
                      <a16:colId xmlns:a16="http://schemas.microsoft.com/office/drawing/2014/main" val="586021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Non-Functional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19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Registration &amp; 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Contact Seller via </a:t>
                      </a:r>
                      <a:r>
                        <a:rPr lang="en-US" err="1"/>
                        <a:t>whatsApp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9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User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Contact Seller via phone 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47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View Property Location in </a:t>
                      </a:r>
                      <a:r>
                        <a:rPr lang="en-US" err="1"/>
                        <a:t>GoogleMaps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8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Custom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33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Advertising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3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Save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1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Track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View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5471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867A001-781B-1A9D-BA3B-B243115E7FAE}"/>
              </a:ext>
            </a:extLst>
          </p:cNvPr>
          <p:cNvSpPr txBox="1">
            <a:spLocks/>
          </p:cNvSpPr>
          <p:nvPr/>
        </p:nvSpPr>
        <p:spPr>
          <a:xfrm>
            <a:off x="583383" y="4642243"/>
            <a:ext cx="2711335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</a:rPr>
              <a:t>Features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2B9839-57FE-7DCB-6A6C-D8EC6116E112}"/>
              </a:ext>
            </a:extLst>
          </p:cNvPr>
          <p:cNvGrpSpPr/>
          <p:nvPr/>
        </p:nvGrpSpPr>
        <p:grpSpPr>
          <a:xfrm>
            <a:off x="1553200" y="5418606"/>
            <a:ext cx="9085600" cy="1027576"/>
            <a:chOff x="1626594" y="5442469"/>
            <a:chExt cx="9085600" cy="102757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4CE5B99-A40F-00CA-5F19-F6CD0A7475EF}"/>
                </a:ext>
              </a:extLst>
            </p:cNvPr>
            <p:cNvSpPr/>
            <p:nvPr/>
          </p:nvSpPr>
          <p:spPr>
            <a:xfrm>
              <a:off x="1626594" y="5442469"/>
              <a:ext cx="2161309" cy="101830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</a:rPr>
                <a:t>Add Post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CAAD249-5CF1-8E95-EF60-7F0DC68246EF}"/>
                </a:ext>
              </a:extLst>
            </p:cNvPr>
            <p:cNvSpPr/>
            <p:nvPr/>
          </p:nvSpPr>
          <p:spPr>
            <a:xfrm>
              <a:off x="8550885" y="5451736"/>
              <a:ext cx="2161309" cy="101830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</a:rPr>
                <a:t>Track Post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1C9DC73-8C90-3F99-C352-E404BF9A0F7D}"/>
                </a:ext>
              </a:extLst>
            </p:cNvPr>
            <p:cNvSpPr/>
            <p:nvPr/>
          </p:nvSpPr>
          <p:spPr>
            <a:xfrm>
              <a:off x="6242788" y="5451736"/>
              <a:ext cx="2161309" cy="101830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</a:rPr>
                <a:t>Buy/Invest/Rent Real Estate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7FBF670-E6E8-AE25-AEA4-A5330E3F1EB1}"/>
                </a:ext>
              </a:extLst>
            </p:cNvPr>
            <p:cNvSpPr/>
            <p:nvPr/>
          </p:nvSpPr>
          <p:spPr>
            <a:xfrm>
              <a:off x="3934691" y="5442470"/>
              <a:ext cx="2161309" cy="101830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accent2">
                      <a:lumMod val="75000"/>
                    </a:schemeClr>
                  </a:solidFill>
                </a:rPr>
                <a:t>Custom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58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E6D64-8880-E2A1-3C46-C8C431E39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31CC7E-5CFB-AFEB-B0CC-ECB78933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F51B1-7A23-9889-F0E9-7E9D2DCF9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E934E-E37E-69E2-F17A-DD9C0951656F}"/>
              </a:ext>
            </a:extLst>
          </p:cNvPr>
          <p:cNvSpPr txBox="1">
            <a:spLocks/>
          </p:cNvSpPr>
          <p:nvPr/>
        </p:nvSpPr>
        <p:spPr>
          <a:xfrm>
            <a:off x="416330" y="264160"/>
            <a:ext cx="3958244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000">
                <a:latin typeface="Arial" panose="020B0604020202020204" pitchFamily="34" charset="0"/>
              </a:rPr>
              <a:t>Use Case Diagram</a:t>
            </a: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5E0D9-C189-D056-99C8-16345E954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50" y="1177547"/>
            <a:ext cx="7009500" cy="5416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68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D9558-6768-0509-BF71-C2E185E07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48FA9D-0ACC-3EA1-9870-B07F16846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9F8838-8667-910C-64E5-E79D18174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092B8-A700-A1F7-04BB-A4C49548927D}"/>
              </a:ext>
            </a:extLst>
          </p:cNvPr>
          <p:cNvSpPr txBox="1">
            <a:spLocks/>
          </p:cNvSpPr>
          <p:nvPr/>
        </p:nvSpPr>
        <p:spPr>
          <a:xfrm>
            <a:off x="416329" y="264160"/>
            <a:ext cx="6628707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 panose="020B0604020202020204" pitchFamily="34" charset="0"/>
              </a:rPr>
              <a:t>Sequence Diagram – Buyer Making Search </a:t>
            </a:r>
            <a:endParaRPr lang="en-US" sz="2400"/>
          </a:p>
        </p:txBody>
      </p:sp>
      <p:pic>
        <p:nvPicPr>
          <p:cNvPr id="4" name="Picture 3" descr="A diagram of a search engine&#10;&#10;Description automatically generated">
            <a:extLst>
              <a:ext uri="{FF2B5EF4-FFF2-40B4-BE49-F238E27FC236}">
                <a16:creationId xmlns:a16="http://schemas.microsoft.com/office/drawing/2014/main" id="{7979014D-4C2E-815B-7C9B-79DEFC979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73" y="1465276"/>
            <a:ext cx="7502454" cy="4967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40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911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68450-11BD-7649-3F6E-65FECD5B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B94051-782C-31F0-525E-1FEA4962C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66177-5682-BBF5-4F67-84AB204B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B63A7-39AC-F305-2A1F-2D4BC853A0B9}"/>
              </a:ext>
            </a:extLst>
          </p:cNvPr>
          <p:cNvSpPr txBox="1">
            <a:spLocks/>
          </p:cNvSpPr>
          <p:nvPr/>
        </p:nvSpPr>
        <p:spPr>
          <a:xfrm>
            <a:off x="6925426" y="494289"/>
            <a:ext cx="4457007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</a:rPr>
              <a:t>App structure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4A101-78C1-9356-F96F-C524141FEA92}"/>
              </a:ext>
            </a:extLst>
          </p:cNvPr>
          <p:cNvGrpSpPr/>
          <p:nvPr/>
        </p:nvGrpSpPr>
        <p:grpSpPr>
          <a:xfrm>
            <a:off x="686666" y="96019"/>
            <a:ext cx="1862131" cy="6858000"/>
            <a:chOff x="115397" y="-2"/>
            <a:chExt cx="1706737" cy="6660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98DA42-F694-397E-19B7-8E2E36225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-34083"/>
            <a:stretch/>
          </p:blipFill>
          <p:spPr>
            <a:xfrm>
              <a:off x="116296" y="-2"/>
              <a:ext cx="1705838" cy="66605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A8BFCD-B691-BEE4-0790-E27D33E46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397" y="4967439"/>
              <a:ext cx="1705838" cy="15262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725D0F-1C65-6CD7-5EF8-AD9A999660AC}"/>
              </a:ext>
            </a:extLst>
          </p:cNvPr>
          <p:cNvGrpSpPr/>
          <p:nvPr/>
        </p:nvGrpSpPr>
        <p:grpSpPr>
          <a:xfrm>
            <a:off x="2613660" y="3752193"/>
            <a:ext cx="1508761" cy="687377"/>
            <a:chOff x="2613660" y="3752193"/>
            <a:chExt cx="1508761" cy="687377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1A723A9-070A-57BA-1540-A4E392308854}"/>
                </a:ext>
              </a:extLst>
            </p:cNvPr>
            <p:cNvSpPr/>
            <p:nvPr/>
          </p:nvSpPr>
          <p:spPr>
            <a:xfrm>
              <a:off x="2613660" y="3752193"/>
              <a:ext cx="274054" cy="687377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EED912D7-AF26-6AC9-0B30-DF52F9D01A77}"/>
                </a:ext>
              </a:extLst>
            </p:cNvPr>
            <p:cNvSpPr txBox="1">
              <a:spLocks/>
            </p:cNvSpPr>
            <p:nvPr/>
          </p:nvSpPr>
          <p:spPr>
            <a:xfrm>
              <a:off x="2887715" y="3823750"/>
              <a:ext cx="1234706" cy="5442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1600">
                  <a:latin typeface="Arial"/>
                  <a:ea typeface="Batang"/>
                  <a:cs typeface="Arial"/>
                </a:rPr>
                <a:t>Login</a:t>
              </a:r>
              <a:endParaRPr lang="en-US" sz="16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266E3-EA4D-0E38-BD17-A55EB243C624}"/>
              </a:ext>
            </a:extLst>
          </p:cNvPr>
          <p:cNvGrpSpPr/>
          <p:nvPr/>
        </p:nvGrpSpPr>
        <p:grpSpPr>
          <a:xfrm>
            <a:off x="2613660" y="4541024"/>
            <a:ext cx="2275712" cy="562156"/>
            <a:chOff x="2613660" y="3805855"/>
            <a:chExt cx="2275712" cy="562156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E6D28E5-D62E-7913-57FE-86C3D8521F79}"/>
                </a:ext>
              </a:extLst>
            </p:cNvPr>
            <p:cNvSpPr/>
            <p:nvPr/>
          </p:nvSpPr>
          <p:spPr>
            <a:xfrm>
              <a:off x="2613660" y="3805855"/>
              <a:ext cx="177464" cy="515659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FA0590A-D5F3-95ED-BE03-E2EF4832AF9D}"/>
                </a:ext>
              </a:extLst>
            </p:cNvPr>
            <p:cNvSpPr txBox="1">
              <a:spLocks/>
            </p:cNvSpPr>
            <p:nvPr/>
          </p:nvSpPr>
          <p:spPr>
            <a:xfrm>
              <a:off x="2887714" y="3813018"/>
              <a:ext cx="2001658" cy="5549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2000">
                  <a:latin typeface="Arial"/>
                  <a:ea typeface="Batang"/>
                  <a:cs typeface="Arial"/>
                </a:rPr>
                <a:t>User data</a:t>
              </a:r>
              <a:endParaRPr lang="en-US" sz="20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A4BC02-76AA-557B-C43F-5DB2D4AADC20}"/>
              </a:ext>
            </a:extLst>
          </p:cNvPr>
          <p:cNvGrpSpPr/>
          <p:nvPr/>
        </p:nvGrpSpPr>
        <p:grpSpPr>
          <a:xfrm>
            <a:off x="2613660" y="3000925"/>
            <a:ext cx="1371600" cy="687377"/>
            <a:chOff x="2613660" y="3752193"/>
            <a:chExt cx="1371600" cy="68737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A97B569-76E6-328F-D044-882070A714A6}"/>
                </a:ext>
              </a:extLst>
            </p:cNvPr>
            <p:cNvSpPr/>
            <p:nvPr/>
          </p:nvSpPr>
          <p:spPr>
            <a:xfrm>
              <a:off x="2613660" y="3752193"/>
              <a:ext cx="274054" cy="687377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7A0BA40B-EE40-A2D8-FFAF-E62894A78905}"/>
                </a:ext>
              </a:extLst>
            </p:cNvPr>
            <p:cNvSpPr txBox="1">
              <a:spLocks/>
            </p:cNvSpPr>
            <p:nvPr/>
          </p:nvSpPr>
          <p:spPr>
            <a:xfrm>
              <a:off x="2963915" y="3823750"/>
              <a:ext cx="1021345" cy="5442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1600">
                  <a:latin typeface="Arial"/>
                  <a:ea typeface="Batang"/>
                  <a:cs typeface="Arial"/>
                </a:rPr>
                <a:t>view</a:t>
              </a:r>
              <a:endParaRPr lang="en-US" sz="20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F54EF8-3172-8AAF-A243-E75C4ACACB65}"/>
              </a:ext>
            </a:extLst>
          </p:cNvPr>
          <p:cNvGrpSpPr/>
          <p:nvPr/>
        </p:nvGrpSpPr>
        <p:grpSpPr>
          <a:xfrm>
            <a:off x="2651223" y="2072573"/>
            <a:ext cx="2755031" cy="816165"/>
            <a:chOff x="2613660" y="3623405"/>
            <a:chExt cx="2755031" cy="81616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43A5BA89-0656-9BD0-1899-7F9896002532}"/>
                </a:ext>
              </a:extLst>
            </p:cNvPr>
            <p:cNvSpPr/>
            <p:nvPr/>
          </p:nvSpPr>
          <p:spPr>
            <a:xfrm>
              <a:off x="2613660" y="3623405"/>
              <a:ext cx="188195" cy="816165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89BC17D-C2CE-6DB8-CB51-9F0B3E664DD1}"/>
                </a:ext>
              </a:extLst>
            </p:cNvPr>
            <p:cNvSpPr txBox="1">
              <a:spLocks/>
            </p:cNvSpPr>
            <p:nvPr/>
          </p:nvSpPr>
          <p:spPr>
            <a:xfrm>
              <a:off x="2876148" y="3772145"/>
              <a:ext cx="2492543" cy="5442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2000">
                  <a:latin typeface="Arial"/>
                  <a:ea typeface="Batang"/>
                  <a:cs typeface="Arial"/>
                </a:rPr>
                <a:t>Upload post</a:t>
              </a:r>
              <a:endParaRPr lang="en-US" sz="20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A190C3-2B8E-8A18-ED64-934231885575}"/>
              </a:ext>
            </a:extLst>
          </p:cNvPr>
          <p:cNvGrpSpPr/>
          <p:nvPr/>
        </p:nvGrpSpPr>
        <p:grpSpPr>
          <a:xfrm>
            <a:off x="2613659" y="1154953"/>
            <a:ext cx="2880361" cy="816165"/>
            <a:chOff x="2613660" y="3623405"/>
            <a:chExt cx="2880361" cy="816165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4F4BC3B-3906-2206-919A-D6215C4915B6}"/>
                </a:ext>
              </a:extLst>
            </p:cNvPr>
            <p:cNvSpPr/>
            <p:nvPr/>
          </p:nvSpPr>
          <p:spPr>
            <a:xfrm>
              <a:off x="2613660" y="3623405"/>
              <a:ext cx="188195" cy="816165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62F7B43-B44E-0040-FE58-8D01107293FD}"/>
                </a:ext>
              </a:extLst>
            </p:cNvPr>
            <p:cNvSpPr txBox="1">
              <a:spLocks/>
            </p:cNvSpPr>
            <p:nvPr/>
          </p:nvSpPr>
          <p:spPr>
            <a:xfrm>
              <a:off x="2902493" y="3741821"/>
              <a:ext cx="2591528" cy="6060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1600">
                  <a:latin typeface="Arial"/>
                  <a:ea typeface="Batang"/>
                  <a:cs typeface="Arial"/>
                </a:rPr>
                <a:t>show post+History</a:t>
              </a:r>
              <a:endParaRPr lang="en-US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75274-6E4F-F8C8-C1F7-941FE68106D3}"/>
              </a:ext>
            </a:extLst>
          </p:cNvPr>
          <p:cNvGrpSpPr/>
          <p:nvPr/>
        </p:nvGrpSpPr>
        <p:grpSpPr>
          <a:xfrm>
            <a:off x="2613659" y="332126"/>
            <a:ext cx="1882141" cy="687377"/>
            <a:chOff x="2613660" y="3752193"/>
            <a:chExt cx="1882141" cy="687377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610D8D9-37E6-C81E-CAF1-4701E2139F08}"/>
                </a:ext>
              </a:extLst>
            </p:cNvPr>
            <p:cNvSpPr/>
            <p:nvPr/>
          </p:nvSpPr>
          <p:spPr>
            <a:xfrm>
              <a:off x="2613660" y="3752193"/>
              <a:ext cx="274054" cy="687377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CBB47D10-CC4B-7438-D8A1-B58BB38FBEF3}"/>
                </a:ext>
              </a:extLst>
            </p:cNvPr>
            <p:cNvSpPr txBox="1">
              <a:spLocks/>
            </p:cNvSpPr>
            <p:nvPr/>
          </p:nvSpPr>
          <p:spPr>
            <a:xfrm>
              <a:off x="2887714" y="3823750"/>
              <a:ext cx="1608087" cy="5442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2000">
                  <a:latin typeface="Arial"/>
                  <a:ea typeface="Batang"/>
                  <a:cs typeface="Arial"/>
                </a:rPr>
                <a:t>Profile</a:t>
              </a:r>
              <a:endParaRPr lang="en-US" sz="20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417488-DE13-7D4D-8DF3-BB83D150ADEF}"/>
              </a:ext>
            </a:extLst>
          </p:cNvPr>
          <p:cNvGrpSpPr/>
          <p:nvPr/>
        </p:nvGrpSpPr>
        <p:grpSpPr>
          <a:xfrm>
            <a:off x="2613659" y="5227896"/>
            <a:ext cx="2501900" cy="898584"/>
            <a:chOff x="2613660" y="3805855"/>
            <a:chExt cx="2501900" cy="898584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807F4E40-F51F-1AD5-5486-D149E6891ABE}"/>
                </a:ext>
              </a:extLst>
            </p:cNvPr>
            <p:cNvSpPr/>
            <p:nvPr/>
          </p:nvSpPr>
          <p:spPr>
            <a:xfrm>
              <a:off x="2613660" y="3805855"/>
              <a:ext cx="177464" cy="898584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B9708390-5456-348D-1FDF-E5773D88CCC0}"/>
                </a:ext>
              </a:extLst>
            </p:cNvPr>
            <p:cNvSpPr txBox="1">
              <a:spLocks/>
            </p:cNvSpPr>
            <p:nvPr/>
          </p:nvSpPr>
          <p:spPr>
            <a:xfrm>
              <a:off x="2855985" y="3977315"/>
              <a:ext cx="2259575" cy="5549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2000">
                  <a:latin typeface="Arial"/>
                  <a:ea typeface="Batang"/>
                  <a:cs typeface="Arial"/>
                </a:rPr>
                <a:t>Google Pay</a:t>
              </a:r>
              <a:endParaRPr lang="en-US" sz="20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6DF79F-AD2D-C26C-B1C5-FB387F055B6C}"/>
              </a:ext>
            </a:extLst>
          </p:cNvPr>
          <p:cNvGrpSpPr/>
          <p:nvPr/>
        </p:nvGrpSpPr>
        <p:grpSpPr>
          <a:xfrm>
            <a:off x="2612257" y="6206671"/>
            <a:ext cx="2502790" cy="563374"/>
            <a:chOff x="2613660" y="4149445"/>
            <a:chExt cx="2502790" cy="563374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71B62B88-4C3A-D7AB-6133-93FCF722D60A}"/>
                </a:ext>
              </a:extLst>
            </p:cNvPr>
            <p:cNvSpPr/>
            <p:nvPr/>
          </p:nvSpPr>
          <p:spPr>
            <a:xfrm>
              <a:off x="2613660" y="4149445"/>
              <a:ext cx="177464" cy="554994"/>
            </a:xfrm>
            <a:prstGeom prst="rightBrace">
              <a:avLst>
                <a:gd name="adj1" fmla="val 34957"/>
                <a:gd name="adj2" fmla="val 50000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EDCA7E78-9C21-9C01-A659-D87536393D3E}"/>
                </a:ext>
              </a:extLst>
            </p:cNvPr>
            <p:cNvSpPr txBox="1">
              <a:spLocks/>
            </p:cNvSpPr>
            <p:nvPr/>
          </p:nvSpPr>
          <p:spPr>
            <a:xfrm>
              <a:off x="2856875" y="4157826"/>
              <a:ext cx="2259575" cy="5549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2800" kern="1200" cap="all" spc="6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Batang" panose="02030600000101010101" pitchFamily="18" charset="-127"/>
                  <a:cs typeface="+mj-cs"/>
                </a:defRPr>
              </a:lvl1pPr>
            </a:lstStyle>
            <a:p>
              <a:pPr algn="ctr"/>
              <a:r>
                <a:rPr lang="en-US" sz="2000">
                  <a:latin typeface="Arial"/>
                  <a:ea typeface="Batang"/>
                  <a:cs typeface="Arial"/>
                </a:rPr>
                <a:t>Store data</a:t>
              </a:r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32782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BE4FF-7175-3195-A7C9-7827CBC07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E143C-E3AB-7F64-A074-558252424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44C9-ECDD-E8E1-DD31-1ED0E9DE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CD955-D57C-C56E-9CDF-6FDFE5F25743}"/>
              </a:ext>
            </a:extLst>
          </p:cNvPr>
          <p:cNvSpPr txBox="1">
            <a:spLocks/>
          </p:cNvSpPr>
          <p:nvPr/>
        </p:nvSpPr>
        <p:spPr>
          <a:xfrm>
            <a:off x="416329" y="264160"/>
            <a:ext cx="3099031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 panose="020B0604020202020204" pitchFamily="34" charset="0"/>
              </a:rPr>
              <a:t>Challenges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8BE82-054D-6E57-282A-8F80C9563A3B}"/>
              </a:ext>
            </a:extLst>
          </p:cNvPr>
          <p:cNvSpPr txBox="1">
            <a:spLocks/>
          </p:cNvSpPr>
          <p:nvPr/>
        </p:nvSpPr>
        <p:spPr>
          <a:xfrm>
            <a:off x="839219" y="1304683"/>
            <a:ext cx="4936888" cy="595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Implementing multiple-filter search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4885E5-9E10-DA9A-2449-6A5477797F78}"/>
              </a:ext>
            </a:extLst>
          </p:cNvPr>
          <p:cNvSpPr txBox="1">
            <a:spLocks/>
          </p:cNvSpPr>
          <p:nvPr/>
        </p:nvSpPr>
        <p:spPr>
          <a:xfrm>
            <a:off x="416329" y="2164219"/>
            <a:ext cx="4125191" cy="7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2400">
                <a:latin typeface="Arial" panose="020B0604020202020204" pitchFamily="34" charset="0"/>
              </a:rPr>
              <a:t>For Future Work</a:t>
            </a:r>
            <a:endParaRPr lang="en-US" sz="24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DB71A63-A4FC-1101-8A74-15BCD8273642}"/>
              </a:ext>
            </a:extLst>
          </p:cNvPr>
          <p:cNvSpPr txBox="1">
            <a:spLocks/>
          </p:cNvSpPr>
          <p:nvPr/>
        </p:nvSpPr>
        <p:spPr>
          <a:xfrm>
            <a:off x="839219" y="3204742"/>
            <a:ext cx="4936888" cy="17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i="0" kern="1200" spc="16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Sign up using Facebook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Upload post video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pc="50"/>
              <a:t>View multiple post photos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pc="50"/>
          </a:p>
        </p:txBody>
      </p:sp>
    </p:spTree>
    <p:extLst>
      <p:ext uri="{BB962C8B-B14F-4D97-AF65-F5344CB8AC3E}">
        <p14:creationId xmlns:p14="http://schemas.microsoft.com/office/powerpoint/2010/main" val="119538452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393220"/>
      </a:dk2>
      <a:lt2>
        <a:srgbClr val="E2E4E8"/>
      </a:lt2>
      <a:accent1>
        <a:srgbClr val="ABA082"/>
      </a:accent1>
      <a:accent2>
        <a:srgbClr val="BA917F"/>
      </a:accent2>
      <a:accent3>
        <a:srgbClr val="C49398"/>
      </a:accent3>
      <a:accent4>
        <a:srgbClr val="BA7F9D"/>
      </a:accent4>
      <a:accent5>
        <a:srgbClr val="C38FBF"/>
      </a:accent5>
      <a:accent6>
        <a:srgbClr val="A57FBA"/>
      </a:accent6>
      <a:hlink>
        <a:srgbClr val="697CAE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CBBC50E-4CCD-492B-88E3-A4B85C673ED8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E0A8FC-CDA5-4D69-B2D5-98896482F9F4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Bembo</vt:lpstr>
      <vt:lpstr>Calibri</vt:lpstr>
      <vt:lpstr>ArchiveVTI</vt:lpstr>
      <vt:lpstr>Real-Estate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Tracks with Gaps</dc:title>
  <dc:creator>מלק קעדאן</dc:creator>
  <cp:lastModifiedBy>מלק קעדאן</cp:lastModifiedBy>
  <cp:revision>1</cp:revision>
  <dcterms:created xsi:type="dcterms:W3CDTF">2024-01-04T17:44:11Z</dcterms:created>
  <dcterms:modified xsi:type="dcterms:W3CDTF">2024-03-07T07:37:19Z</dcterms:modified>
</cp:coreProperties>
</file>